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</p:sldIdLst>
  <p:sldSz cx="30275213" cy="4280376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13" userDrawn="1">
          <p15:clr>
            <a:srgbClr val="A4A3A4"/>
          </p15:clr>
        </p15:guide>
        <p15:guide id="2" pos="96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0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2868" y="-2718"/>
      </p:cViewPr>
      <p:guideLst>
        <p:guide orient="horz" pos="13413"/>
        <p:guide pos="964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EF9043-FB30-4B79-BAA4-206DCBD120FC}" type="doc">
      <dgm:prSet loTypeId="urn:microsoft.com/office/officeart/2005/8/layout/orgChart1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1D6B694F-B627-4C71-B891-13417B316805}">
      <dgm:prSet phldrT="[文字]" custT="1"/>
      <dgm:spPr/>
      <dgm:t>
        <a:bodyPr/>
        <a:lstStyle/>
        <a:p>
          <a:r>
            <a:rPr lang="zh-TW" altLang="en-US" sz="40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遠端無線網路</a:t>
          </a:r>
          <a:endParaRPr lang="en-US" altLang="zh-TW" sz="4000" b="1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ea typeface="標楷體" panose="03000509000000000000" pitchFamily="65" charset="-120"/>
          </a:endParaRPr>
        </a:p>
        <a:p>
          <a:r>
            <a:rPr lang="zh-TW" altLang="en-US" sz="40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雕塑機</a:t>
          </a:r>
        </a:p>
      </dgm:t>
    </dgm:pt>
    <dgm:pt modelId="{17D9FB8C-F532-43EB-B9DB-EFADAB4322C3}" type="sibTrans" cxnId="{5F570291-DDA8-4604-AA6A-7D9D707A6A79}">
      <dgm:prSet/>
      <dgm:spPr/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A40D364D-D505-4571-98ED-8CB688712B5E}" type="parTrans" cxnId="{5F570291-DDA8-4604-AA6A-7D9D707A6A79}">
      <dgm:prSet/>
      <dgm:spPr/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04381F7C-96F0-49B1-A2FA-BAB07904EA7A}" type="asst">
      <dgm:prSet phldrT="[文字]" custT="1"/>
      <dgm:spPr/>
      <dgm:t>
        <a:bodyPr/>
        <a:lstStyle/>
        <a:p>
          <a:r>
            <a:rPr lang="zh-TW" altLang="en-US" sz="48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人機介面</a:t>
          </a:r>
          <a:endParaRPr lang="en-US" altLang="zh-TW" sz="4800" b="1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15B72340-3B41-47F5-949D-56181DEA357B}" type="sibTrans" cxnId="{002D2D22-352E-4BF7-9AA2-912C816A929C}">
      <dgm:prSet/>
      <dgm:spPr/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D191F03-87CF-410B-975F-7556B7F404B0}" type="parTrans" cxnId="{002D2D22-352E-4BF7-9AA2-912C816A929C}">
      <dgm:prSet/>
      <dgm:spPr>
        <a:ln w="34925">
          <a:solidFill>
            <a:scrgbClr r="0" g="0" b="0">
              <a:alpha val="99000"/>
            </a:scrgbClr>
          </a:solidFill>
        </a:ln>
      </dgm:spPr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DD65308A-6AE4-45A9-951B-E0C59D7EE6BC}">
      <dgm:prSet phldrT="[文字]"/>
      <dgm:spPr/>
      <dgm:t>
        <a:bodyPr/>
        <a:lstStyle/>
        <a:p>
          <a:r>
            <a:rPr lang="en-US" altLang="zh-TW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HOLTEK</a:t>
          </a:r>
        </a:p>
        <a:p>
          <a:r>
            <a:rPr lang="en-US" altLang="zh-TW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HT32F52352</a:t>
          </a:r>
          <a:r>
            <a:rPr lang="zh-TW" altLang="en-US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晶片</a:t>
          </a:r>
        </a:p>
      </dgm:t>
    </dgm:pt>
    <dgm:pt modelId="{16247A89-59AB-4C35-A211-4F96946900E1}" type="parTrans" cxnId="{75C66858-53BC-4647-BDC4-FABDA974F5BB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9E1F776-D1FD-47DE-8F19-F86490389249}" type="sibTrans" cxnId="{75C66858-53BC-4647-BDC4-FABDA974F5BB}">
      <dgm:prSet/>
      <dgm:spPr/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C713F722-39EA-4C72-866D-F7DA333284F8}">
      <dgm:prSet/>
      <dgm:spPr/>
      <dgm:t>
        <a:bodyPr/>
        <a:lstStyle/>
        <a:p>
          <a:r>
            <a:rPr lang="en-US" altLang="zh-TW" b="1" baseline="0" dirty="0">
              <a:effectLst/>
              <a:latin typeface="Times New Roman" panose="02020603050405020304" pitchFamily="18" charset="0"/>
              <a:ea typeface="標楷體" panose="03000509000000000000" pitchFamily="65" charset="-120"/>
            </a:rPr>
            <a:t>ESP8266</a:t>
          </a:r>
        </a:p>
        <a:p>
          <a:r>
            <a:rPr lang="en-US" altLang="zh-TW" b="1" baseline="0" dirty="0">
              <a:effectLst/>
              <a:latin typeface="Times New Roman" panose="02020603050405020304" pitchFamily="18" charset="0"/>
              <a:ea typeface="標楷體" panose="03000509000000000000" pitchFamily="65" charset="-120"/>
            </a:rPr>
            <a:t>WIFI</a:t>
          </a:r>
          <a:r>
            <a:rPr lang="zh-TW" altLang="en-US" b="1" baseline="0" dirty="0">
              <a:effectLst/>
              <a:latin typeface="Times New Roman" panose="02020603050405020304" pitchFamily="18" charset="0"/>
              <a:ea typeface="標楷體" panose="03000509000000000000" pitchFamily="65" charset="-120"/>
            </a:rPr>
            <a:t>模組</a:t>
          </a:r>
        </a:p>
      </dgm:t>
    </dgm:pt>
    <dgm:pt modelId="{744045B3-4333-4D2C-B956-6A07B2D596D8}" type="parTrans" cxnId="{64A7F6A9-5520-41C0-85AC-6EA441289F7A}">
      <dgm:prSet/>
      <dgm:spPr>
        <a:ln w="28575">
          <a:solidFill>
            <a:schemeClr val="accent6"/>
          </a:solidFill>
        </a:ln>
      </dgm:spPr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8A6789E-8445-4609-BFAA-51EE97DE513D}" type="sibTrans" cxnId="{64A7F6A9-5520-41C0-85AC-6EA441289F7A}">
      <dgm:prSet/>
      <dgm:spPr/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EB17320-D538-4017-B32C-96BB3BEF2A59}">
      <dgm:prSet/>
      <dgm:spPr/>
      <dgm:t>
        <a:bodyPr/>
        <a:lstStyle/>
        <a:p>
          <a:r>
            <a:rPr lang="en-US" altLang="zh-TW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A4988</a:t>
          </a:r>
        </a:p>
        <a:p>
          <a:r>
            <a:rPr lang="zh-TW" altLang="en-US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馬達驅動器</a:t>
          </a:r>
        </a:p>
      </dgm:t>
    </dgm:pt>
    <dgm:pt modelId="{2F011062-15C0-4848-8A3E-D9E39F0C3EDB}" type="parTrans" cxnId="{09311FD0-218A-4FF2-94EE-692D0782DE64}">
      <dgm:prSet/>
      <dgm:spPr/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A582154-1662-459E-8AAE-750D964F2237}" type="sibTrans" cxnId="{09311FD0-218A-4FF2-94EE-692D0782DE64}">
      <dgm:prSet/>
      <dgm:spPr/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1B1AC94F-0C00-45D9-A48C-2042A296E771}">
      <dgm:prSet custT="1"/>
      <dgm:spPr/>
      <dgm:t>
        <a:bodyPr/>
        <a:lstStyle/>
        <a:p>
          <a:r>
            <a:rPr lang="zh-TW" altLang="en-US" sz="48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步進馬達</a:t>
          </a:r>
        </a:p>
      </dgm:t>
    </dgm:pt>
    <dgm:pt modelId="{A00D9312-CCBD-4F30-B787-855EFDF42DEA}" type="parTrans" cxnId="{27ACCB26-AC58-463E-925B-FC5CD6100076}">
      <dgm:prSet/>
      <dgm:spPr>
        <a:ln w="28575">
          <a:solidFill>
            <a:schemeClr val="accent2"/>
          </a:solidFill>
        </a:ln>
      </dgm:spPr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D6D9DAB8-AD59-4F1F-8131-4BE613543DDA}" type="sibTrans" cxnId="{27ACCB26-AC58-463E-925B-FC5CD6100076}">
      <dgm:prSet/>
      <dgm:spPr/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C03C42A-F600-4CC9-9523-F81D49DD8461}">
      <dgm:prSet custT="1"/>
      <dgm:spPr/>
      <dgm:t>
        <a:bodyPr/>
        <a:lstStyle/>
        <a:p>
          <a:r>
            <a:rPr lang="en-US" altLang="zh-TW" sz="36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MK8</a:t>
          </a:r>
          <a:r>
            <a:rPr lang="zh-TW" altLang="en-US" sz="36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擠出頭</a:t>
          </a:r>
        </a:p>
      </dgm:t>
    </dgm:pt>
    <dgm:pt modelId="{5ED2C26A-F74D-4434-97FF-EC28D982E2CD}" type="parTrans" cxnId="{654B32BC-E2BE-44C3-809B-6DBFAF8A0E4A}">
      <dgm:prSet/>
      <dgm:spPr>
        <a:ln w="34925">
          <a:solidFill>
            <a:schemeClr val="accent6"/>
          </a:solidFill>
        </a:ln>
      </dgm:spPr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130E0A8-F2B1-4887-B241-ECA375B623A0}" type="sibTrans" cxnId="{654B32BC-E2BE-44C3-809B-6DBFAF8A0E4A}">
      <dgm:prSet/>
      <dgm:spPr/>
      <dgm:t>
        <a:bodyPr/>
        <a:lstStyle/>
        <a:p>
          <a:endParaRPr lang="zh-TW" altLang="en-US" baseline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CA4BBE8C-949D-4E20-8E34-F49158AD3AD5}">
      <dgm:prSet custT="1"/>
      <dgm:spPr/>
      <dgm:t>
        <a:bodyPr/>
        <a:lstStyle/>
        <a:p>
          <a:r>
            <a: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rPr>
            <a:t>顏料</a:t>
          </a:r>
        </a:p>
      </dgm:t>
    </dgm:pt>
    <dgm:pt modelId="{139FB946-0CB0-4BE2-90EC-4E59CFC7917D}" type="parTrans" cxnId="{D037D86D-8FA9-404A-A088-3D545E605AC0}">
      <dgm:prSet/>
      <dgm:spPr>
        <a:ln w="285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124A35F4-D2EC-462D-9BDC-0A5EB765E597}" type="sibTrans" cxnId="{D037D86D-8FA9-404A-A088-3D545E605AC0}">
      <dgm:prSet/>
      <dgm:spPr/>
      <dgm:t>
        <a:bodyPr/>
        <a:lstStyle/>
        <a:p>
          <a:endParaRPr lang="zh-TW" altLang="en-US"/>
        </a:p>
      </dgm:t>
    </dgm:pt>
    <dgm:pt modelId="{E97A0BEE-44B5-412C-BAE6-74576DFE6AEA}" type="pres">
      <dgm:prSet presAssocID="{33EF9043-FB30-4B79-BAA4-206DCBD120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9C0D76D-F87F-40EA-B211-0975537FD54E}" type="pres">
      <dgm:prSet presAssocID="{1D6B694F-B627-4C71-B891-13417B316805}" presName="hierRoot1" presStyleCnt="0">
        <dgm:presLayoutVars>
          <dgm:hierBranch val="init"/>
        </dgm:presLayoutVars>
      </dgm:prSet>
      <dgm:spPr/>
    </dgm:pt>
    <dgm:pt modelId="{294A0FDF-D81C-4D34-BFEA-3539657602E3}" type="pres">
      <dgm:prSet presAssocID="{1D6B694F-B627-4C71-B891-13417B316805}" presName="rootComposite1" presStyleCnt="0"/>
      <dgm:spPr/>
    </dgm:pt>
    <dgm:pt modelId="{C161AEBE-E173-4D02-8174-DE557D14E3A4}" type="pres">
      <dgm:prSet presAssocID="{1D6B694F-B627-4C71-B891-13417B316805}" presName="rootText1" presStyleLbl="node0" presStyleIdx="0" presStyleCnt="1" custScaleX="127563" custLinFactNeighborX="-108" custLinFactNeighborY="-77">
        <dgm:presLayoutVars>
          <dgm:chPref val="3"/>
        </dgm:presLayoutVars>
      </dgm:prSet>
      <dgm:spPr/>
    </dgm:pt>
    <dgm:pt modelId="{C821F19E-C4C1-4CCB-90E3-E0C2DC19E4E2}" type="pres">
      <dgm:prSet presAssocID="{1D6B694F-B627-4C71-B891-13417B316805}" presName="rootConnector1" presStyleLbl="node1" presStyleIdx="0" presStyleCnt="0"/>
      <dgm:spPr/>
    </dgm:pt>
    <dgm:pt modelId="{9E8BF5F0-645A-47CA-A2AF-96E02E6A878B}" type="pres">
      <dgm:prSet presAssocID="{1D6B694F-B627-4C71-B891-13417B316805}" presName="hierChild2" presStyleCnt="0"/>
      <dgm:spPr/>
    </dgm:pt>
    <dgm:pt modelId="{FC53DA0F-7611-4B6F-9743-CC90DD953B3F}" type="pres">
      <dgm:prSet presAssocID="{16247A89-59AB-4C35-A211-4F96946900E1}" presName="Name37" presStyleLbl="parChTrans1D2" presStyleIdx="0" presStyleCnt="2"/>
      <dgm:spPr/>
    </dgm:pt>
    <dgm:pt modelId="{D4B89D54-FED4-4142-8BEA-30B14119B58A}" type="pres">
      <dgm:prSet presAssocID="{DD65308A-6AE4-45A9-951B-E0C59D7EE6BC}" presName="hierRoot2" presStyleCnt="0">
        <dgm:presLayoutVars>
          <dgm:hierBranch val="init"/>
        </dgm:presLayoutVars>
      </dgm:prSet>
      <dgm:spPr/>
    </dgm:pt>
    <dgm:pt modelId="{264D27FF-0126-4D18-9F8F-C004FF060030}" type="pres">
      <dgm:prSet presAssocID="{DD65308A-6AE4-45A9-951B-E0C59D7EE6BC}" presName="rootComposite" presStyleCnt="0"/>
      <dgm:spPr/>
    </dgm:pt>
    <dgm:pt modelId="{65301F37-0EBD-4A51-81AA-B85C07246926}" type="pres">
      <dgm:prSet presAssocID="{DD65308A-6AE4-45A9-951B-E0C59D7EE6BC}" presName="rootText" presStyleLbl="node2" presStyleIdx="0" presStyleCnt="1">
        <dgm:presLayoutVars>
          <dgm:chPref val="3"/>
        </dgm:presLayoutVars>
      </dgm:prSet>
      <dgm:spPr/>
    </dgm:pt>
    <dgm:pt modelId="{F89E9C88-B2EB-4A47-B781-8A8B9436BDAB}" type="pres">
      <dgm:prSet presAssocID="{DD65308A-6AE4-45A9-951B-E0C59D7EE6BC}" presName="rootConnector" presStyleLbl="node2" presStyleIdx="0" presStyleCnt="1"/>
      <dgm:spPr/>
    </dgm:pt>
    <dgm:pt modelId="{774DFF90-1E48-4CDD-A18B-51A8D6DDE34B}" type="pres">
      <dgm:prSet presAssocID="{DD65308A-6AE4-45A9-951B-E0C59D7EE6BC}" presName="hierChild4" presStyleCnt="0"/>
      <dgm:spPr/>
    </dgm:pt>
    <dgm:pt modelId="{F37C1640-7B12-422B-8A40-3F572E54D948}" type="pres">
      <dgm:prSet presAssocID="{744045B3-4333-4D2C-B956-6A07B2D596D8}" presName="Name37" presStyleLbl="parChTrans1D3" presStyleIdx="0" presStyleCnt="3"/>
      <dgm:spPr/>
    </dgm:pt>
    <dgm:pt modelId="{7A1DD3DA-E528-41C6-AAE9-67FC74E5EFD7}" type="pres">
      <dgm:prSet presAssocID="{C713F722-39EA-4C72-866D-F7DA333284F8}" presName="hierRoot2" presStyleCnt="0">
        <dgm:presLayoutVars>
          <dgm:hierBranch val="init"/>
        </dgm:presLayoutVars>
      </dgm:prSet>
      <dgm:spPr/>
    </dgm:pt>
    <dgm:pt modelId="{F044F43B-6E85-4E8C-8332-9F1041B80B46}" type="pres">
      <dgm:prSet presAssocID="{C713F722-39EA-4C72-866D-F7DA333284F8}" presName="rootComposite" presStyleCnt="0"/>
      <dgm:spPr/>
    </dgm:pt>
    <dgm:pt modelId="{C895A3E5-107F-4F2E-8C60-19F80460D671}" type="pres">
      <dgm:prSet presAssocID="{C713F722-39EA-4C72-866D-F7DA333284F8}" presName="rootText" presStyleLbl="node3" presStyleIdx="0" presStyleCnt="3">
        <dgm:presLayoutVars>
          <dgm:chPref val="3"/>
        </dgm:presLayoutVars>
      </dgm:prSet>
      <dgm:spPr/>
    </dgm:pt>
    <dgm:pt modelId="{B289F8FD-08D0-41B3-81C3-FA16ACCE7C69}" type="pres">
      <dgm:prSet presAssocID="{C713F722-39EA-4C72-866D-F7DA333284F8}" presName="rootConnector" presStyleLbl="node3" presStyleIdx="0" presStyleCnt="3"/>
      <dgm:spPr/>
    </dgm:pt>
    <dgm:pt modelId="{BBE0F090-4F8D-4A2C-A730-D8CE6EFBF7BE}" type="pres">
      <dgm:prSet presAssocID="{C713F722-39EA-4C72-866D-F7DA333284F8}" presName="hierChild4" presStyleCnt="0"/>
      <dgm:spPr/>
    </dgm:pt>
    <dgm:pt modelId="{FB333CD3-3C97-4246-930E-C5A86C3A73C7}" type="pres">
      <dgm:prSet presAssocID="{C713F722-39EA-4C72-866D-F7DA333284F8}" presName="hierChild5" presStyleCnt="0"/>
      <dgm:spPr/>
    </dgm:pt>
    <dgm:pt modelId="{76E19E4A-046C-4910-AF48-B94D0E1C1A68}" type="pres">
      <dgm:prSet presAssocID="{2F011062-15C0-4848-8A3E-D9E39F0C3EDB}" presName="Name37" presStyleLbl="parChTrans1D3" presStyleIdx="1" presStyleCnt="3"/>
      <dgm:spPr/>
    </dgm:pt>
    <dgm:pt modelId="{9DF5DFDC-7446-47C7-8AA3-F145083E45A9}" type="pres">
      <dgm:prSet presAssocID="{BEB17320-D538-4017-B32C-96BB3BEF2A59}" presName="hierRoot2" presStyleCnt="0">
        <dgm:presLayoutVars>
          <dgm:hierBranch val="init"/>
        </dgm:presLayoutVars>
      </dgm:prSet>
      <dgm:spPr/>
    </dgm:pt>
    <dgm:pt modelId="{1E02B017-A9C7-4CA4-8422-C0D5498573D3}" type="pres">
      <dgm:prSet presAssocID="{BEB17320-D538-4017-B32C-96BB3BEF2A59}" presName="rootComposite" presStyleCnt="0"/>
      <dgm:spPr/>
    </dgm:pt>
    <dgm:pt modelId="{2ED09AA5-46F6-438D-B5ED-642FD0A047C9}" type="pres">
      <dgm:prSet presAssocID="{BEB17320-D538-4017-B32C-96BB3BEF2A59}" presName="rootText" presStyleLbl="node3" presStyleIdx="1" presStyleCnt="3">
        <dgm:presLayoutVars>
          <dgm:chPref val="3"/>
        </dgm:presLayoutVars>
      </dgm:prSet>
      <dgm:spPr/>
    </dgm:pt>
    <dgm:pt modelId="{8D54684D-5A61-467A-9A97-957874A46383}" type="pres">
      <dgm:prSet presAssocID="{BEB17320-D538-4017-B32C-96BB3BEF2A59}" presName="rootConnector" presStyleLbl="node3" presStyleIdx="1" presStyleCnt="3"/>
      <dgm:spPr/>
    </dgm:pt>
    <dgm:pt modelId="{2CCC3153-A909-4249-A7D9-0F11E0FAD1EC}" type="pres">
      <dgm:prSet presAssocID="{BEB17320-D538-4017-B32C-96BB3BEF2A59}" presName="hierChild4" presStyleCnt="0"/>
      <dgm:spPr/>
    </dgm:pt>
    <dgm:pt modelId="{F35446D7-6119-415F-970D-6C2AD3383B1E}" type="pres">
      <dgm:prSet presAssocID="{A00D9312-CCBD-4F30-B787-855EFDF42DEA}" presName="Name37" presStyleLbl="parChTrans1D4" presStyleIdx="0" presStyleCnt="2"/>
      <dgm:spPr/>
    </dgm:pt>
    <dgm:pt modelId="{4A58BA6C-13AA-4AFC-870A-36423713B293}" type="pres">
      <dgm:prSet presAssocID="{1B1AC94F-0C00-45D9-A48C-2042A296E771}" presName="hierRoot2" presStyleCnt="0">
        <dgm:presLayoutVars>
          <dgm:hierBranch val="init"/>
        </dgm:presLayoutVars>
      </dgm:prSet>
      <dgm:spPr/>
    </dgm:pt>
    <dgm:pt modelId="{0AC998EF-A27B-49BA-B171-CD5C3865B330}" type="pres">
      <dgm:prSet presAssocID="{1B1AC94F-0C00-45D9-A48C-2042A296E771}" presName="rootComposite" presStyleCnt="0"/>
      <dgm:spPr/>
    </dgm:pt>
    <dgm:pt modelId="{335D78C4-6486-4051-B904-A11A6490B41C}" type="pres">
      <dgm:prSet presAssocID="{1B1AC94F-0C00-45D9-A48C-2042A296E771}" presName="rootText" presStyleLbl="node4" presStyleIdx="0" presStyleCnt="2">
        <dgm:presLayoutVars>
          <dgm:chPref val="3"/>
        </dgm:presLayoutVars>
      </dgm:prSet>
      <dgm:spPr/>
    </dgm:pt>
    <dgm:pt modelId="{3B6B6EA0-ECE9-4F6E-9269-B1435B4DCA0B}" type="pres">
      <dgm:prSet presAssocID="{1B1AC94F-0C00-45D9-A48C-2042A296E771}" presName="rootConnector" presStyleLbl="node4" presStyleIdx="0" presStyleCnt="2"/>
      <dgm:spPr/>
    </dgm:pt>
    <dgm:pt modelId="{B744A92C-CA48-4EAF-A45B-EC252765DB0D}" type="pres">
      <dgm:prSet presAssocID="{1B1AC94F-0C00-45D9-A48C-2042A296E771}" presName="hierChild4" presStyleCnt="0"/>
      <dgm:spPr/>
    </dgm:pt>
    <dgm:pt modelId="{4B7BC1DF-397F-4E51-BBCC-623F2924C0D3}" type="pres">
      <dgm:prSet presAssocID="{1B1AC94F-0C00-45D9-A48C-2042A296E771}" presName="hierChild5" presStyleCnt="0"/>
      <dgm:spPr/>
    </dgm:pt>
    <dgm:pt modelId="{D127325F-AF82-4989-90E8-50D22B3835DB}" type="pres">
      <dgm:prSet presAssocID="{BEB17320-D538-4017-B32C-96BB3BEF2A59}" presName="hierChild5" presStyleCnt="0"/>
      <dgm:spPr/>
    </dgm:pt>
    <dgm:pt modelId="{3AA95ADB-5502-459A-ABC0-BB37B4E3FECA}" type="pres">
      <dgm:prSet presAssocID="{5ED2C26A-F74D-4434-97FF-EC28D982E2CD}" presName="Name37" presStyleLbl="parChTrans1D3" presStyleIdx="2" presStyleCnt="3"/>
      <dgm:spPr/>
    </dgm:pt>
    <dgm:pt modelId="{A52DF445-1FDD-408F-8740-37A897F72EF5}" type="pres">
      <dgm:prSet presAssocID="{9C03C42A-F600-4CC9-9523-F81D49DD8461}" presName="hierRoot2" presStyleCnt="0">
        <dgm:presLayoutVars>
          <dgm:hierBranch val="init"/>
        </dgm:presLayoutVars>
      </dgm:prSet>
      <dgm:spPr/>
    </dgm:pt>
    <dgm:pt modelId="{F1FF0194-E113-4DF1-910C-F7D7D31BCB82}" type="pres">
      <dgm:prSet presAssocID="{9C03C42A-F600-4CC9-9523-F81D49DD8461}" presName="rootComposite" presStyleCnt="0"/>
      <dgm:spPr/>
    </dgm:pt>
    <dgm:pt modelId="{0A7D27B4-85C8-493B-AA6E-E62AAED12203}" type="pres">
      <dgm:prSet presAssocID="{9C03C42A-F600-4CC9-9523-F81D49DD8461}" presName="rootText" presStyleLbl="node3" presStyleIdx="2" presStyleCnt="3">
        <dgm:presLayoutVars>
          <dgm:chPref val="3"/>
        </dgm:presLayoutVars>
      </dgm:prSet>
      <dgm:spPr/>
    </dgm:pt>
    <dgm:pt modelId="{AF4BFA20-36A3-4B41-8D26-1D81BE7AF4AF}" type="pres">
      <dgm:prSet presAssocID="{9C03C42A-F600-4CC9-9523-F81D49DD8461}" presName="rootConnector" presStyleLbl="node3" presStyleIdx="2" presStyleCnt="3"/>
      <dgm:spPr/>
    </dgm:pt>
    <dgm:pt modelId="{F5C56A0F-E136-4760-BDBB-80FCA560ACB7}" type="pres">
      <dgm:prSet presAssocID="{9C03C42A-F600-4CC9-9523-F81D49DD8461}" presName="hierChild4" presStyleCnt="0"/>
      <dgm:spPr/>
    </dgm:pt>
    <dgm:pt modelId="{B1FC677A-5219-4F41-9EA5-08A281054075}" type="pres">
      <dgm:prSet presAssocID="{139FB946-0CB0-4BE2-90EC-4E59CFC7917D}" presName="Name37" presStyleLbl="parChTrans1D4" presStyleIdx="1" presStyleCnt="2"/>
      <dgm:spPr/>
    </dgm:pt>
    <dgm:pt modelId="{A7A97802-1A59-4574-93C9-A777BB9D195F}" type="pres">
      <dgm:prSet presAssocID="{CA4BBE8C-949D-4E20-8E34-F49158AD3AD5}" presName="hierRoot2" presStyleCnt="0">
        <dgm:presLayoutVars>
          <dgm:hierBranch val="init"/>
        </dgm:presLayoutVars>
      </dgm:prSet>
      <dgm:spPr/>
    </dgm:pt>
    <dgm:pt modelId="{F2DBD46E-E3F1-4A6A-8B81-8CEC6F062227}" type="pres">
      <dgm:prSet presAssocID="{CA4BBE8C-949D-4E20-8E34-F49158AD3AD5}" presName="rootComposite" presStyleCnt="0"/>
      <dgm:spPr/>
    </dgm:pt>
    <dgm:pt modelId="{75B16A41-E5E1-47B2-818C-DFD6D3532D81}" type="pres">
      <dgm:prSet presAssocID="{CA4BBE8C-949D-4E20-8E34-F49158AD3AD5}" presName="rootText" presStyleLbl="node4" presStyleIdx="1" presStyleCnt="2">
        <dgm:presLayoutVars>
          <dgm:chPref val="3"/>
        </dgm:presLayoutVars>
      </dgm:prSet>
      <dgm:spPr/>
    </dgm:pt>
    <dgm:pt modelId="{86DD16FE-49F0-4616-82F6-C405B0C2FAA5}" type="pres">
      <dgm:prSet presAssocID="{CA4BBE8C-949D-4E20-8E34-F49158AD3AD5}" presName="rootConnector" presStyleLbl="node4" presStyleIdx="1" presStyleCnt="2"/>
      <dgm:spPr/>
    </dgm:pt>
    <dgm:pt modelId="{21719382-D89F-4440-B7C2-39212D015C46}" type="pres">
      <dgm:prSet presAssocID="{CA4BBE8C-949D-4E20-8E34-F49158AD3AD5}" presName="hierChild4" presStyleCnt="0"/>
      <dgm:spPr/>
    </dgm:pt>
    <dgm:pt modelId="{1F84C638-8373-42E4-862E-178898A41B89}" type="pres">
      <dgm:prSet presAssocID="{CA4BBE8C-949D-4E20-8E34-F49158AD3AD5}" presName="hierChild5" presStyleCnt="0"/>
      <dgm:spPr/>
    </dgm:pt>
    <dgm:pt modelId="{BA6E33EA-DA74-4F40-BAD0-DE6B8A474EB4}" type="pres">
      <dgm:prSet presAssocID="{9C03C42A-F600-4CC9-9523-F81D49DD8461}" presName="hierChild5" presStyleCnt="0"/>
      <dgm:spPr/>
    </dgm:pt>
    <dgm:pt modelId="{D567F9D7-D399-4A48-97C1-AECE77E8B22F}" type="pres">
      <dgm:prSet presAssocID="{DD65308A-6AE4-45A9-951B-E0C59D7EE6BC}" presName="hierChild5" presStyleCnt="0"/>
      <dgm:spPr/>
    </dgm:pt>
    <dgm:pt modelId="{694FA045-9B73-4E23-A647-3E64C07B1B6D}" type="pres">
      <dgm:prSet presAssocID="{1D6B694F-B627-4C71-B891-13417B316805}" presName="hierChild3" presStyleCnt="0"/>
      <dgm:spPr/>
    </dgm:pt>
    <dgm:pt modelId="{6C7B8EAF-5AAB-4555-A5F5-4EB14FCFF881}" type="pres">
      <dgm:prSet presAssocID="{9D191F03-87CF-410B-975F-7556B7F404B0}" presName="Name111" presStyleLbl="parChTrans1D2" presStyleIdx="1" presStyleCnt="2"/>
      <dgm:spPr/>
    </dgm:pt>
    <dgm:pt modelId="{022C31C6-5B8C-4F93-97FD-E4BF612D17B7}" type="pres">
      <dgm:prSet presAssocID="{04381F7C-96F0-49B1-A2FA-BAB07904EA7A}" presName="hierRoot3" presStyleCnt="0">
        <dgm:presLayoutVars>
          <dgm:hierBranch val="init"/>
        </dgm:presLayoutVars>
      </dgm:prSet>
      <dgm:spPr/>
    </dgm:pt>
    <dgm:pt modelId="{26513B84-7F60-4724-AC09-ABB5900003FE}" type="pres">
      <dgm:prSet presAssocID="{04381F7C-96F0-49B1-A2FA-BAB07904EA7A}" presName="rootComposite3" presStyleCnt="0"/>
      <dgm:spPr/>
    </dgm:pt>
    <dgm:pt modelId="{C2200431-F5E9-446C-A8E0-32167BCC6C01}" type="pres">
      <dgm:prSet presAssocID="{04381F7C-96F0-49B1-A2FA-BAB07904EA7A}" presName="rootText3" presStyleLbl="asst1" presStyleIdx="0" presStyleCnt="1" custLinFactX="31301" custLinFactNeighborX="100000" custLinFactNeighborY="313">
        <dgm:presLayoutVars>
          <dgm:chPref val="3"/>
        </dgm:presLayoutVars>
      </dgm:prSet>
      <dgm:spPr/>
    </dgm:pt>
    <dgm:pt modelId="{A7BB3DE4-9FEF-41C2-8F7E-270052400F66}" type="pres">
      <dgm:prSet presAssocID="{04381F7C-96F0-49B1-A2FA-BAB07904EA7A}" presName="rootConnector3" presStyleLbl="asst1" presStyleIdx="0" presStyleCnt="1"/>
      <dgm:spPr/>
    </dgm:pt>
    <dgm:pt modelId="{1C3D1B96-8F20-4395-89EB-DA87134831DD}" type="pres">
      <dgm:prSet presAssocID="{04381F7C-96F0-49B1-A2FA-BAB07904EA7A}" presName="hierChild6" presStyleCnt="0"/>
      <dgm:spPr/>
    </dgm:pt>
    <dgm:pt modelId="{A9F39631-839D-4E08-B33A-657A69E34ED3}" type="pres">
      <dgm:prSet presAssocID="{04381F7C-96F0-49B1-A2FA-BAB07904EA7A}" presName="hierChild7" presStyleCnt="0"/>
      <dgm:spPr/>
    </dgm:pt>
  </dgm:ptLst>
  <dgm:cxnLst>
    <dgm:cxn modelId="{3AF2B502-3954-41D4-A04B-1E5F3B53A6E0}" type="presOf" srcId="{BEB17320-D538-4017-B32C-96BB3BEF2A59}" destId="{8D54684D-5A61-467A-9A97-957874A46383}" srcOrd="1" destOrd="0" presId="urn:microsoft.com/office/officeart/2005/8/layout/orgChart1"/>
    <dgm:cxn modelId="{38D1A604-EE97-49E8-9C8B-3B33D8196F66}" type="presOf" srcId="{2F011062-15C0-4848-8A3E-D9E39F0C3EDB}" destId="{76E19E4A-046C-4910-AF48-B94D0E1C1A68}" srcOrd="0" destOrd="0" presId="urn:microsoft.com/office/officeart/2005/8/layout/orgChart1"/>
    <dgm:cxn modelId="{AB00C704-2909-40B5-B246-AD67BE3DBDFF}" type="presOf" srcId="{C713F722-39EA-4C72-866D-F7DA333284F8}" destId="{C895A3E5-107F-4F2E-8C60-19F80460D671}" srcOrd="0" destOrd="0" presId="urn:microsoft.com/office/officeart/2005/8/layout/orgChart1"/>
    <dgm:cxn modelId="{9413C710-7C8F-423B-88C7-10BFFBC865DA}" type="presOf" srcId="{BEB17320-D538-4017-B32C-96BB3BEF2A59}" destId="{2ED09AA5-46F6-438D-B5ED-642FD0A047C9}" srcOrd="0" destOrd="0" presId="urn:microsoft.com/office/officeart/2005/8/layout/orgChart1"/>
    <dgm:cxn modelId="{E6167B1F-3951-4028-B215-011801292DDB}" type="presOf" srcId="{CA4BBE8C-949D-4E20-8E34-F49158AD3AD5}" destId="{86DD16FE-49F0-4616-82F6-C405B0C2FAA5}" srcOrd="1" destOrd="0" presId="urn:microsoft.com/office/officeart/2005/8/layout/orgChart1"/>
    <dgm:cxn modelId="{002D2D22-352E-4BF7-9AA2-912C816A929C}" srcId="{1D6B694F-B627-4C71-B891-13417B316805}" destId="{04381F7C-96F0-49B1-A2FA-BAB07904EA7A}" srcOrd="0" destOrd="0" parTransId="{9D191F03-87CF-410B-975F-7556B7F404B0}" sibTransId="{15B72340-3B41-47F5-949D-56181DEA357B}"/>
    <dgm:cxn modelId="{30B31623-14E5-43FD-AA14-3F18CC344AED}" type="presOf" srcId="{04381F7C-96F0-49B1-A2FA-BAB07904EA7A}" destId="{A7BB3DE4-9FEF-41C2-8F7E-270052400F66}" srcOrd="1" destOrd="0" presId="urn:microsoft.com/office/officeart/2005/8/layout/orgChart1"/>
    <dgm:cxn modelId="{27ACCB26-AC58-463E-925B-FC5CD6100076}" srcId="{BEB17320-D538-4017-B32C-96BB3BEF2A59}" destId="{1B1AC94F-0C00-45D9-A48C-2042A296E771}" srcOrd="0" destOrd="0" parTransId="{A00D9312-CCBD-4F30-B787-855EFDF42DEA}" sibTransId="{D6D9DAB8-AD59-4F1F-8131-4BE613543DDA}"/>
    <dgm:cxn modelId="{10A16637-1D3F-42F3-A352-12085B7884AF}" type="presOf" srcId="{A00D9312-CCBD-4F30-B787-855EFDF42DEA}" destId="{F35446D7-6119-415F-970D-6C2AD3383B1E}" srcOrd="0" destOrd="0" presId="urn:microsoft.com/office/officeart/2005/8/layout/orgChart1"/>
    <dgm:cxn modelId="{2D7EED60-4C1D-4B42-BB13-E308BCF1CA59}" type="presOf" srcId="{1B1AC94F-0C00-45D9-A48C-2042A296E771}" destId="{335D78C4-6486-4051-B904-A11A6490B41C}" srcOrd="0" destOrd="0" presId="urn:microsoft.com/office/officeart/2005/8/layout/orgChart1"/>
    <dgm:cxn modelId="{98C43E61-956B-4650-8B3A-E9721E9F540C}" type="presOf" srcId="{744045B3-4333-4D2C-B956-6A07B2D596D8}" destId="{F37C1640-7B12-422B-8A40-3F572E54D948}" srcOrd="0" destOrd="0" presId="urn:microsoft.com/office/officeart/2005/8/layout/orgChart1"/>
    <dgm:cxn modelId="{67805962-8C9D-4C50-879F-F72B436BCEBA}" type="presOf" srcId="{5ED2C26A-F74D-4434-97FF-EC28D982E2CD}" destId="{3AA95ADB-5502-459A-ABC0-BB37B4E3FECA}" srcOrd="0" destOrd="0" presId="urn:microsoft.com/office/officeart/2005/8/layout/orgChart1"/>
    <dgm:cxn modelId="{8559DC4A-51C5-4B31-BFB7-73A68A885EA4}" type="presOf" srcId="{DD65308A-6AE4-45A9-951B-E0C59D7EE6BC}" destId="{F89E9C88-B2EB-4A47-B781-8A8B9436BDAB}" srcOrd="1" destOrd="0" presId="urn:microsoft.com/office/officeart/2005/8/layout/orgChart1"/>
    <dgm:cxn modelId="{D037D86D-8FA9-404A-A088-3D545E605AC0}" srcId="{9C03C42A-F600-4CC9-9523-F81D49DD8461}" destId="{CA4BBE8C-949D-4E20-8E34-F49158AD3AD5}" srcOrd="0" destOrd="0" parTransId="{139FB946-0CB0-4BE2-90EC-4E59CFC7917D}" sibTransId="{124A35F4-D2EC-462D-9BDC-0A5EB765E597}"/>
    <dgm:cxn modelId="{1DE5B970-023B-4F57-BBB8-59D8ED6DE2AD}" type="presOf" srcId="{9D191F03-87CF-410B-975F-7556B7F404B0}" destId="{6C7B8EAF-5AAB-4555-A5F5-4EB14FCFF881}" srcOrd="0" destOrd="0" presId="urn:microsoft.com/office/officeart/2005/8/layout/orgChart1"/>
    <dgm:cxn modelId="{62318C72-AE94-448F-8A31-9DEB0579F6B5}" type="presOf" srcId="{33EF9043-FB30-4B79-BAA4-206DCBD120FC}" destId="{E97A0BEE-44B5-412C-BAE6-74576DFE6AEA}" srcOrd="0" destOrd="0" presId="urn:microsoft.com/office/officeart/2005/8/layout/orgChart1"/>
    <dgm:cxn modelId="{FB1DB253-779F-4ADE-AA81-878F8FF3E167}" type="presOf" srcId="{CA4BBE8C-949D-4E20-8E34-F49158AD3AD5}" destId="{75B16A41-E5E1-47B2-818C-DFD6D3532D81}" srcOrd="0" destOrd="0" presId="urn:microsoft.com/office/officeart/2005/8/layout/orgChart1"/>
    <dgm:cxn modelId="{75C66858-53BC-4647-BDC4-FABDA974F5BB}" srcId="{1D6B694F-B627-4C71-B891-13417B316805}" destId="{DD65308A-6AE4-45A9-951B-E0C59D7EE6BC}" srcOrd="1" destOrd="0" parTransId="{16247A89-59AB-4C35-A211-4F96946900E1}" sibTransId="{99E1F776-D1FD-47DE-8F19-F86490389249}"/>
    <dgm:cxn modelId="{C269757A-0822-4D7F-A439-6E7C9198E6AC}" type="presOf" srcId="{16247A89-59AB-4C35-A211-4F96946900E1}" destId="{FC53DA0F-7611-4B6F-9743-CC90DD953B3F}" srcOrd="0" destOrd="0" presId="urn:microsoft.com/office/officeart/2005/8/layout/orgChart1"/>
    <dgm:cxn modelId="{2243BA7A-DE66-406B-9B88-6CB347E5DDF2}" type="presOf" srcId="{04381F7C-96F0-49B1-A2FA-BAB07904EA7A}" destId="{C2200431-F5E9-446C-A8E0-32167BCC6C01}" srcOrd="0" destOrd="0" presId="urn:microsoft.com/office/officeart/2005/8/layout/orgChart1"/>
    <dgm:cxn modelId="{1A18568B-F31A-4620-801E-5832DE56B92E}" type="presOf" srcId="{9C03C42A-F600-4CC9-9523-F81D49DD8461}" destId="{0A7D27B4-85C8-493B-AA6E-E62AAED12203}" srcOrd="0" destOrd="0" presId="urn:microsoft.com/office/officeart/2005/8/layout/orgChart1"/>
    <dgm:cxn modelId="{5F570291-DDA8-4604-AA6A-7D9D707A6A79}" srcId="{33EF9043-FB30-4B79-BAA4-206DCBD120FC}" destId="{1D6B694F-B627-4C71-B891-13417B316805}" srcOrd="0" destOrd="0" parTransId="{A40D364D-D505-4571-98ED-8CB688712B5E}" sibTransId="{17D9FB8C-F532-43EB-B9DB-EFADAB4322C3}"/>
    <dgm:cxn modelId="{49FFBF94-1401-426D-87BF-F0E0EC5EA0E9}" type="presOf" srcId="{DD65308A-6AE4-45A9-951B-E0C59D7EE6BC}" destId="{65301F37-0EBD-4A51-81AA-B85C07246926}" srcOrd="0" destOrd="0" presId="urn:microsoft.com/office/officeart/2005/8/layout/orgChart1"/>
    <dgm:cxn modelId="{64A7F6A9-5520-41C0-85AC-6EA441289F7A}" srcId="{DD65308A-6AE4-45A9-951B-E0C59D7EE6BC}" destId="{C713F722-39EA-4C72-866D-F7DA333284F8}" srcOrd="0" destOrd="0" parTransId="{744045B3-4333-4D2C-B956-6A07B2D596D8}" sibTransId="{28A6789E-8445-4609-BFAA-51EE97DE513D}"/>
    <dgm:cxn modelId="{654B32BC-E2BE-44C3-809B-6DBFAF8A0E4A}" srcId="{DD65308A-6AE4-45A9-951B-E0C59D7EE6BC}" destId="{9C03C42A-F600-4CC9-9523-F81D49DD8461}" srcOrd="2" destOrd="0" parTransId="{5ED2C26A-F74D-4434-97FF-EC28D982E2CD}" sibTransId="{4130E0A8-F2B1-4887-B241-ECA375B623A0}"/>
    <dgm:cxn modelId="{30FA60BD-D642-4961-81FC-0C84816EEA55}" type="presOf" srcId="{C713F722-39EA-4C72-866D-F7DA333284F8}" destId="{B289F8FD-08D0-41B3-81C3-FA16ACCE7C69}" srcOrd="1" destOrd="0" presId="urn:microsoft.com/office/officeart/2005/8/layout/orgChart1"/>
    <dgm:cxn modelId="{09311FD0-218A-4FF2-94EE-692D0782DE64}" srcId="{DD65308A-6AE4-45A9-951B-E0C59D7EE6BC}" destId="{BEB17320-D538-4017-B32C-96BB3BEF2A59}" srcOrd="1" destOrd="0" parTransId="{2F011062-15C0-4848-8A3E-D9E39F0C3EDB}" sibTransId="{FA582154-1662-459E-8AAE-750D964F2237}"/>
    <dgm:cxn modelId="{7838B1EA-43AF-4292-B5EA-8A7998BA18B7}" type="presOf" srcId="{1D6B694F-B627-4C71-B891-13417B316805}" destId="{C161AEBE-E173-4D02-8174-DE557D14E3A4}" srcOrd="0" destOrd="0" presId="urn:microsoft.com/office/officeart/2005/8/layout/orgChart1"/>
    <dgm:cxn modelId="{96F846F2-AEE4-4695-9912-F8C40893B410}" type="presOf" srcId="{9C03C42A-F600-4CC9-9523-F81D49DD8461}" destId="{AF4BFA20-36A3-4B41-8D26-1D81BE7AF4AF}" srcOrd="1" destOrd="0" presId="urn:microsoft.com/office/officeart/2005/8/layout/orgChart1"/>
    <dgm:cxn modelId="{A4EAF7F4-8D31-4923-BEC9-9E1DEDC79D38}" type="presOf" srcId="{1B1AC94F-0C00-45D9-A48C-2042A296E771}" destId="{3B6B6EA0-ECE9-4F6E-9269-B1435B4DCA0B}" srcOrd="1" destOrd="0" presId="urn:microsoft.com/office/officeart/2005/8/layout/orgChart1"/>
    <dgm:cxn modelId="{21B804F5-F723-445D-BD1D-26E80E9E31D2}" type="presOf" srcId="{1D6B694F-B627-4C71-B891-13417B316805}" destId="{C821F19E-C4C1-4CCB-90E3-E0C2DC19E4E2}" srcOrd="1" destOrd="0" presId="urn:microsoft.com/office/officeart/2005/8/layout/orgChart1"/>
    <dgm:cxn modelId="{D09D7FF5-D5D7-4EB1-A065-218AFA0C98E3}" type="presOf" srcId="{139FB946-0CB0-4BE2-90EC-4E59CFC7917D}" destId="{B1FC677A-5219-4F41-9EA5-08A281054075}" srcOrd="0" destOrd="0" presId="urn:microsoft.com/office/officeart/2005/8/layout/orgChart1"/>
    <dgm:cxn modelId="{C109D553-F3FD-4E43-BCFA-785D0FE658D2}" type="presParOf" srcId="{E97A0BEE-44B5-412C-BAE6-74576DFE6AEA}" destId="{09C0D76D-F87F-40EA-B211-0975537FD54E}" srcOrd="0" destOrd="0" presId="urn:microsoft.com/office/officeart/2005/8/layout/orgChart1"/>
    <dgm:cxn modelId="{FE98B40E-590F-4010-B952-717E0D1D36CA}" type="presParOf" srcId="{09C0D76D-F87F-40EA-B211-0975537FD54E}" destId="{294A0FDF-D81C-4D34-BFEA-3539657602E3}" srcOrd="0" destOrd="0" presId="urn:microsoft.com/office/officeart/2005/8/layout/orgChart1"/>
    <dgm:cxn modelId="{E95D1C1A-769D-4FCC-BD9D-F5AF14D78BF7}" type="presParOf" srcId="{294A0FDF-D81C-4D34-BFEA-3539657602E3}" destId="{C161AEBE-E173-4D02-8174-DE557D14E3A4}" srcOrd="0" destOrd="0" presId="urn:microsoft.com/office/officeart/2005/8/layout/orgChart1"/>
    <dgm:cxn modelId="{7B8E7737-79FC-4BE1-97FA-ED4F0444A00C}" type="presParOf" srcId="{294A0FDF-D81C-4D34-BFEA-3539657602E3}" destId="{C821F19E-C4C1-4CCB-90E3-E0C2DC19E4E2}" srcOrd="1" destOrd="0" presId="urn:microsoft.com/office/officeart/2005/8/layout/orgChart1"/>
    <dgm:cxn modelId="{0F98F4EC-03A3-4E66-80DD-51289DBD8C77}" type="presParOf" srcId="{09C0D76D-F87F-40EA-B211-0975537FD54E}" destId="{9E8BF5F0-645A-47CA-A2AF-96E02E6A878B}" srcOrd="1" destOrd="0" presId="urn:microsoft.com/office/officeart/2005/8/layout/orgChart1"/>
    <dgm:cxn modelId="{60748DF6-98E1-4E36-BF51-C09D28D31058}" type="presParOf" srcId="{9E8BF5F0-645A-47CA-A2AF-96E02E6A878B}" destId="{FC53DA0F-7611-4B6F-9743-CC90DD953B3F}" srcOrd="0" destOrd="0" presId="urn:microsoft.com/office/officeart/2005/8/layout/orgChart1"/>
    <dgm:cxn modelId="{31B41591-FFC7-475F-BCF2-422E9EFA240F}" type="presParOf" srcId="{9E8BF5F0-645A-47CA-A2AF-96E02E6A878B}" destId="{D4B89D54-FED4-4142-8BEA-30B14119B58A}" srcOrd="1" destOrd="0" presId="urn:microsoft.com/office/officeart/2005/8/layout/orgChart1"/>
    <dgm:cxn modelId="{B0392218-9EE2-454F-A110-1FA9F58FCC94}" type="presParOf" srcId="{D4B89D54-FED4-4142-8BEA-30B14119B58A}" destId="{264D27FF-0126-4D18-9F8F-C004FF060030}" srcOrd="0" destOrd="0" presId="urn:microsoft.com/office/officeart/2005/8/layout/orgChart1"/>
    <dgm:cxn modelId="{8A03666F-7DEC-420F-B5F4-A02F17F4A23E}" type="presParOf" srcId="{264D27FF-0126-4D18-9F8F-C004FF060030}" destId="{65301F37-0EBD-4A51-81AA-B85C07246926}" srcOrd="0" destOrd="0" presId="urn:microsoft.com/office/officeart/2005/8/layout/orgChart1"/>
    <dgm:cxn modelId="{ACAC71C0-7A46-4195-831D-2531B9A48FB7}" type="presParOf" srcId="{264D27FF-0126-4D18-9F8F-C004FF060030}" destId="{F89E9C88-B2EB-4A47-B781-8A8B9436BDAB}" srcOrd="1" destOrd="0" presId="urn:microsoft.com/office/officeart/2005/8/layout/orgChart1"/>
    <dgm:cxn modelId="{8C5485C4-7CA6-4A0A-995A-78FEF1786E79}" type="presParOf" srcId="{D4B89D54-FED4-4142-8BEA-30B14119B58A}" destId="{774DFF90-1E48-4CDD-A18B-51A8D6DDE34B}" srcOrd="1" destOrd="0" presId="urn:microsoft.com/office/officeart/2005/8/layout/orgChart1"/>
    <dgm:cxn modelId="{E0DF4D88-C7AF-4102-A51E-2493E3E9508E}" type="presParOf" srcId="{774DFF90-1E48-4CDD-A18B-51A8D6DDE34B}" destId="{F37C1640-7B12-422B-8A40-3F572E54D948}" srcOrd="0" destOrd="0" presId="urn:microsoft.com/office/officeart/2005/8/layout/orgChart1"/>
    <dgm:cxn modelId="{6FC59A1C-4CC2-4220-A056-3CCAE493EC28}" type="presParOf" srcId="{774DFF90-1E48-4CDD-A18B-51A8D6DDE34B}" destId="{7A1DD3DA-E528-41C6-AAE9-67FC74E5EFD7}" srcOrd="1" destOrd="0" presId="urn:microsoft.com/office/officeart/2005/8/layout/orgChart1"/>
    <dgm:cxn modelId="{FC30BAE6-7400-4B09-A697-1D21BC38696F}" type="presParOf" srcId="{7A1DD3DA-E528-41C6-AAE9-67FC74E5EFD7}" destId="{F044F43B-6E85-4E8C-8332-9F1041B80B46}" srcOrd="0" destOrd="0" presId="urn:microsoft.com/office/officeart/2005/8/layout/orgChart1"/>
    <dgm:cxn modelId="{9CF68B30-FEAA-4EC9-B16F-FCD434EE1CCC}" type="presParOf" srcId="{F044F43B-6E85-4E8C-8332-9F1041B80B46}" destId="{C895A3E5-107F-4F2E-8C60-19F80460D671}" srcOrd="0" destOrd="0" presId="urn:microsoft.com/office/officeart/2005/8/layout/orgChart1"/>
    <dgm:cxn modelId="{83D1080C-1110-4B6A-A927-4A7B9A04826F}" type="presParOf" srcId="{F044F43B-6E85-4E8C-8332-9F1041B80B46}" destId="{B289F8FD-08D0-41B3-81C3-FA16ACCE7C69}" srcOrd="1" destOrd="0" presId="urn:microsoft.com/office/officeart/2005/8/layout/orgChart1"/>
    <dgm:cxn modelId="{86FF7065-454B-4C33-8D4F-29626145C78F}" type="presParOf" srcId="{7A1DD3DA-E528-41C6-AAE9-67FC74E5EFD7}" destId="{BBE0F090-4F8D-4A2C-A730-D8CE6EFBF7BE}" srcOrd="1" destOrd="0" presId="urn:microsoft.com/office/officeart/2005/8/layout/orgChart1"/>
    <dgm:cxn modelId="{DEE14F10-29A5-436B-8E06-D1A19A2EEDCD}" type="presParOf" srcId="{7A1DD3DA-E528-41C6-AAE9-67FC74E5EFD7}" destId="{FB333CD3-3C97-4246-930E-C5A86C3A73C7}" srcOrd="2" destOrd="0" presId="urn:microsoft.com/office/officeart/2005/8/layout/orgChart1"/>
    <dgm:cxn modelId="{ED20068C-17FB-488E-A103-EC8229E7EB96}" type="presParOf" srcId="{774DFF90-1E48-4CDD-A18B-51A8D6DDE34B}" destId="{76E19E4A-046C-4910-AF48-B94D0E1C1A68}" srcOrd="2" destOrd="0" presId="urn:microsoft.com/office/officeart/2005/8/layout/orgChart1"/>
    <dgm:cxn modelId="{4411895B-FE2B-4109-8627-11CA73FE0C80}" type="presParOf" srcId="{774DFF90-1E48-4CDD-A18B-51A8D6DDE34B}" destId="{9DF5DFDC-7446-47C7-8AA3-F145083E45A9}" srcOrd="3" destOrd="0" presId="urn:microsoft.com/office/officeart/2005/8/layout/orgChart1"/>
    <dgm:cxn modelId="{27D6C17B-7604-49C3-8BCA-860E8E9504A5}" type="presParOf" srcId="{9DF5DFDC-7446-47C7-8AA3-F145083E45A9}" destId="{1E02B017-A9C7-4CA4-8422-C0D5498573D3}" srcOrd="0" destOrd="0" presId="urn:microsoft.com/office/officeart/2005/8/layout/orgChart1"/>
    <dgm:cxn modelId="{9DE065E0-2D7C-47B8-B2D8-F9CC07C6F46B}" type="presParOf" srcId="{1E02B017-A9C7-4CA4-8422-C0D5498573D3}" destId="{2ED09AA5-46F6-438D-B5ED-642FD0A047C9}" srcOrd="0" destOrd="0" presId="urn:microsoft.com/office/officeart/2005/8/layout/orgChart1"/>
    <dgm:cxn modelId="{16C1EB20-F1B5-4C23-A8C8-61D1E1E46228}" type="presParOf" srcId="{1E02B017-A9C7-4CA4-8422-C0D5498573D3}" destId="{8D54684D-5A61-467A-9A97-957874A46383}" srcOrd="1" destOrd="0" presId="urn:microsoft.com/office/officeart/2005/8/layout/orgChart1"/>
    <dgm:cxn modelId="{9E1B447D-C892-453A-A3B6-81D1627F7FE3}" type="presParOf" srcId="{9DF5DFDC-7446-47C7-8AA3-F145083E45A9}" destId="{2CCC3153-A909-4249-A7D9-0F11E0FAD1EC}" srcOrd="1" destOrd="0" presId="urn:microsoft.com/office/officeart/2005/8/layout/orgChart1"/>
    <dgm:cxn modelId="{1B8E31B1-2AB9-40B0-A462-E562E6FCCD9B}" type="presParOf" srcId="{2CCC3153-A909-4249-A7D9-0F11E0FAD1EC}" destId="{F35446D7-6119-415F-970D-6C2AD3383B1E}" srcOrd="0" destOrd="0" presId="urn:microsoft.com/office/officeart/2005/8/layout/orgChart1"/>
    <dgm:cxn modelId="{B8D4DF2A-A7C1-4D7E-86AC-2BCD22190687}" type="presParOf" srcId="{2CCC3153-A909-4249-A7D9-0F11E0FAD1EC}" destId="{4A58BA6C-13AA-4AFC-870A-36423713B293}" srcOrd="1" destOrd="0" presId="urn:microsoft.com/office/officeart/2005/8/layout/orgChart1"/>
    <dgm:cxn modelId="{1B690915-F25D-4D03-9E1B-0605C9054401}" type="presParOf" srcId="{4A58BA6C-13AA-4AFC-870A-36423713B293}" destId="{0AC998EF-A27B-49BA-B171-CD5C3865B330}" srcOrd="0" destOrd="0" presId="urn:microsoft.com/office/officeart/2005/8/layout/orgChart1"/>
    <dgm:cxn modelId="{CC100072-3C50-4DB2-9E80-91C893EE8854}" type="presParOf" srcId="{0AC998EF-A27B-49BA-B171-CD5C3865B330}" destId="{335D78C4-6486-4051-B904-A11A6490B41C}" srcOrd="0" destOrd="0" presId="urn:microsoft.com/office/officeart/2005/8/layout/orgChart1"/>
    <dgm:cxn modelId="{2F8421D8-98CF-4322-B3CB-784CF2988FE1}" type="presParOf" srcId="{0AC998EF-A27B-49BA-B171-CD5C3865B330}" destId="{3B6B6EA0-ECE9-4F6E-9269-B1435B4DCA0B}" srcOrd="1" destOrd="0" presId="urn:microsoft.com/office/officeart/2005/8/layout/orgChart1"/>
    <dgm:cxn modelId="{F84706D0-C483-48C7-9F9C-78A9C277C7C3}" type="presParOf" srcId="{4A58BA6C-13AA-4AFC-870A-36423713B293}" destId="{B744A92C-CA48-4EAF-A45B-EC252765DB0D}" srcOrd="1" destOrd="0" presId="urn:microsoft.com/office/officeart/2005/8/layout/orgChart1"/>
    <dgm:cxn modelId="{522931DD-FF55-4D36-987C-0C0BAF006BBA}" type="presParOf" srcId="{4A58BA6C-13AA-4AFC-870A-36423713B293}" destId="{4B7BC1DF-397F-4E51-BBCC-623F2924C0D3}" srcOrd="2" destOrd="0" presId="urn:microsoft.com/office/officeart/2005/8/layout/orgChart1"/>
    <dgm:cxn modelId="{DD17B372-75CA-4F1A-81D1-4B43A91B9882}" type="presParOf" srcId="{9DF5DFDC-7446-47C7-8AA3-F145083E45A9}" destId="{D127325F-AF82-4989-90E8-50D22B3835DB}" srcOrd="2" destOrd="0" presId="urn:microsoft.com/office/officeart/2005/8/layout/orgChart1"/>
    <dgm:cxn modelId="{366F5C7B-84C0-4E74-AD10-141280763198}" type="presParOf" srcId="{774DFF90-1E48-4CDD-A18B-51A8D6DDE34B}" destId="{3AA95ADB-5502-459A-ABC0-BB37B4E3FECA}" srcOrd="4" destOrd="0" presId="urn:microsoft.com/office/officeart/2005/8/layout/orgChart1"/>
    <dgm:cxn modelId="{41D5BA96-4C2D-450A-A5F0-55EB8D4A21E7}" type="presParOf" srcId="{774DFF90-1E48-4CDD-A18B-51A8D6DDE34B}" destId="{A52DF445-1FDD-408F-8740-37A897F72EF5}" srcOrd="5" destOrd="0" presId="urn:microsoft.com/office/officeart/2005/8/layout/orgChart1"/>
    <dgm:cxn modelId="{454A2EC0-9822-41A9-8054-4518EDEC8A82}" type="presParOf" srcId="{A52DF445-1FDD-408F-8740-37A897F72EF5}" destId="{F1FF0194-E113-4DF1-910C-F7D7D31BCB82}" srcOrd="0" destOrd="0" presId="urn:microsoft.com/office/officeart/2005/8/layout/orgChart1"/>
    <dgm:cxn modelId="{88419045-98EF-4669-AF08-4F665D5A9BE8}" type="presParOf" srcId="{F1FF0194-E113-4DF1-910C-F7D7D31BCB82}" destId="{0A7D27B4-85C8-493B-AA6E-E62AAED12203}" srcOrd="0" destOrd="0" presId="urn:microsoft.com/office/officeart/2005/8/layout/orgChart1"/>
    <dgm:cxn modelId="{1A6B1C7A-514A-4189-BDFC-99609136A5D5}" type="presParOf" srcId="{F1FF0194-E113-4DF1-910C-F7D7D31BCB82}" destId="{AF4BFA20-36A3-4B41-8D26-1D81BE7AF4AF}" srcOrd="1" destOrd="0" presId="urn:microsoft.com/office/officeart/2005/8/layout/orgChart1"/>
    <dgm:cxn modelId="{8AEAD609-E8D1-479A-8FDC-C146639044EC}" type="presParOf" srcId="{A52DF445-1FDD-408F-8740-37A897F72EF5}" destId="{F5C56A0F-E136-4760-BDBB-80FCA560ACB7}" srcOrd="1" destOrd="0" presId="urn:microsoft.com/office/officeart/2005/8/layout/orgChart1"/>
    <dgm:cxn modelId="{2A5D3769-AB0B-4583-9A10-3A11AF85F2F4}" type="presParOf" srcId="{F5C56A0F-E136-4760-BDBB-80FCA560ACB7}" destId="{B1FC677A-5219-4F41-9EA5-08A281054075}" srcOrd="0" destOrd="0" presId="urn:microsoft.com/office/officeart/2005/8/layout/orgChart1"/>
    <dgm:cxn modelId="{A95CCBAE-7A2A-4601-A8E2-524728814DB7}" type="presParOf" srcId="{F5C56A0F-E136-4760-BDBB-80FCA560ACB7}" destId="{A7A97802-1A59-4574-93C9-A777BB9D195F}" srcOrd="1" destOrd="0" presId="urn:microsoft.com/office/officeart/2005/8/layout/orgChart1"/>
    <dgm:cxn modelId="{2E030D1A-4551-41D8-8697-0746582AA8D9}" type="presParOf" srcId="{A7A97802-1A59-4574-93C9-A777BB9D195F}" destId="{F2DBD46E-E3F1-4A6A-8B81-8CEC6F062227}" srcOrd="0" destOrd="0" presId="urn:microsoft.com/office/officeart/2005/8/layout/orgChart1"/>
    <dgm:cxn modelId="{A1E3BF72-AE29-4E4E-997F-3D5CFC145D35}" type="presParOf" srcId="{F2DBD46E-E3F1-4A6A-8B81-8CEC6F062227}" destId="{75B16A41-E5E1-47B2-818C-DFD6D3532D81}" srcOrd="0" destOrd="0" presId="urn:microsoft.com/office/officeart/2005/8/layout/orgChart1"/>
    <dgm:cxn modelId="{4EBD7283-2236-451A-8BB1-1B356CDCF254}" type="presParOf" srcId="{F2DBD46E-E3F1-4A6A-8B81-8CEC6F062227}" destId="{86DD16FE-49F0-4616-82F6-C405B0C2FAA5}" srcOrd="1" destOrd="0" presId="urn:microsoft.com/office/officeart/2005/8/layout/orgChart1"/>
    <dgm:cxn modelId="{E49BB2BF-F5B5-49DD-AE4B-31B2A92C0B84}" type="presParOf" srcId="{A7A97802-1A59-4574-93C9-A777BB9D195F}" destId="{21719382-D89F-4440-B7C2-39212D015C46}" srcOrd="1" destOrd="0" presId="urn:microsoft.com/office/officeart/2005/8/layout/orgChart1"/>
    <dgm:cxn modelId="{44D530A4-D333-4E9C-B8C0-C691FD46A2B0}" type="presParOf" srcId="{A7A97802-1A59-4574-93C9-A777BB9D195F}" destId="{1F84C638-8373-42E4-862E-178898A41B89}" srcOrd="2" destOrd="0" presId="urn:microsoft.com/office/officeart/2005/8/layout/orgChart1"/>
    <dgm:cxn modelId="{B51CA88B-7C3D-4BC3-A052-8B2908D05133}" type="presParOf" srcId="{A52DF445-1FDD-408F-8740-37A897F72EF5}" destId="{BA6E33EA-DA74-4F40-BAD0-DE6B8A474EB4}" srcOrd="2" destOrd="0" presId="urn:microsoft.com/office/officeart/2005/8/layout/orgChart1"/>
    <dgm:cxn modelId="{C680F369-E263-446C-80AF-BDEE287E4814}" type="presParOf" srcId="{D4B89D54-FED4-4142-8BEA-30B14119B58A}" destId="{D567F9D7-D399-4A48-97C1-AECE77E8B22F}" srcOrd="2" destOrd="0" presId="urn:microsoft.com/office/officeart/2005/8/layout/orgChart1"/>
    <dgm:cxn modelId="{798E6E23-F13A-4D1B-BC97-5A9B4DE3142E}" type="presParOf" srcId="{09C0D76D-F87F-40EA-B211-0975537FD54E}" destId="{694FA045-9B73-4E23-A647-3E64C07B1B6D}" srcOrd="2" destOrd="0" presId="urn:microsoft.com/office/officeart/2005/8/layout/orgChart1"/>
    <dgm:cxn modelId="{CB5B294F-8049-4977-A72D-ECA3B7F2B440}" type="presParOf" srcId="{694FA045-9B73-4E23-A647-3E64C07B1B6D}" destId="{6C7B8EAF-5AAB-4555-A5F5-4EB14FCFF881}" srcOrd="0" destOrd="0" presId="urn:microsoft.com/office/officeart/2005/8/layout/orgChart1"/>
    <dgm:cxn modelId="{033778E6-C92C-4E32-9848-4ECEAB921EF1}" type="presParOf" srcId="{694FA045-9B73-4E23-A647-3E64C07B1B6D}" destId="{022C31C6-5B8C-4F93-97FD-E4BF612D17B7}" srcOrd="1" destOrd="0" presId="urn:microsoft.com/office/officeart/2005/8/layout/orgChart1"/>
    <dgm:cxn modelId="{FA52D1D0-3E53-48DF-BA53-0C4E76A0013F}" type="presParOf" srcId="{022C31C6-5B8C-4F93-97FD-E4BF612D17B7}" destId="{26513B84-7F60-4724-AC09-ABB5900003FE}" srcOrd="0" destOrd="0" presId="urn:microsoft.com/office/officeart/2005/8/layout/orgChart1"/>
    <dgm:cxn modelId="{B0E9B55F-B8D7-4EA1-B0D3-90505D669563}" type="presParOf" srcId="{26513B84-7F60-4724-AC09-ABB5900003FE}" destId="{C2200431-F5E9-446C-A8E0-32167BCC6C01}" srcOrd="0" destOrd="0" presId="urn:microsoft.com/office/officeart/2005/8/layout/orgChart1"/>
    <dgm:cxn modelId="{F5670DDA-4575-40CE-95C4-89230E8EEB4D}" type="presParOf" srcId="{26513B84-7F60-4724-AC09-ABB5900003FE}" destId="{A7BB3DE4-9FEF-41C2-8F7E-270052400F66}" srcOrd="1" destOrd="0" presId="urn:microsoft.com/office/officeart/2005/8/layout/orgChart1"/>
    <dgm:cxn modelId="{914E5D09-533D-4950-9FD7-F21C84BCA983}" type="presParOf" srcId="{022C31C6-5B8C-4F93-97FD-E4BF612D17B7}" destId="{1C3D1B96-8F20-4395-89EB-DA87134831DD}" srcOrd="1" destOrd="0" presId="urn:microsoft.com/office/officeart/2005/8/layout/orgChart1"/>
    <dgm:cxn modelId="{E90B1B23-9E9B-4DC6-9ED2-E7225100AEDE}" type="presParOf" srcId="{022C31C6-5B8C-4F93-97FD-E4BF612D17B7}" destId="{A9F39631-839D-4E08-B33A-657A69E34ED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B8EAF-5AAB-4555-A5F5-4EB14FCFF881}">
      <dsp:nvSpPr>
        <dsp:cNvPr id="0" name=""/>
        <dsp:cNvSpPr/>
      </dsp:nvSpPr>
      <dsp:spPr>
        <a:xfrm>
          <a:off x="5944053" y="1521696"/>
          <a:ext cx="636340" cy="14058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5890"/>
              </a:lnTo>
              <a:lnTo>
                <a:pt x="636340" y="1405890"/>
              </a:lnTo>
            </a:path>
          </a:pathLst>
        </a:custGeom>
        <a:noFill/>
        <a:ln w="34925" cap="flat" cmpd="sng" algn="ctr">
          <a:solidFill>
            <a:scrgbClr r="0" g="0" b="0">
              <a:alpha val="99000"/>
            </a:sc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C677A-5219-4F41-9EA5-08A281054075}">
      <dsp:nvSpPr>
        <dsp:cNvPr id="0" name=""/>
        <dsp:cNvSpPr/>
      </dsp:nvSpPr>
      <dsp:spPr>
        <a:xfrm>
          <a:off x="8412480" y="8005273"/>
          <a:ext cx="456507" cy="1399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9955"/>
              </a:lnTo>
              <a:lnTo>
                <a:pt x="456507" y="1399955"/>
              </a:lnTo>
            </a:path>
          </a:pathLst>
        </a:custGeom>
        <a:noFill/>
        <a:ln w="28575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95ADB-5502-459A-ABC0-BB37B4E3FECA}">
      <dsp:nvSpPr>
        <dsp:cNvPr id="0" name=""/>
        <dsp:cNvSpPr/>
      </dsp:nvSpPr>
      <dsp:spPr>
        <a:xfrm>
          <a:off x="5947340" y="5844471"/>
          <a:ext cx="3682492" cy="639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555"/>
              </a:lnTo>
              <a:lnTo>
                <a:pt x="3682492" y="319555"/>
              </a:lnTo>
              <a:lnTo>
                <a:pt x="3682492" y="639110"/>
              </a:lnTo>
            </a:path>
          </a:pathLst>
        </a:custGeom>
        <a:noFill/>
        <a:ln w="34925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5446D7-6119-415F-970D-6C2AD3383B1E}">
      <dsp:nvSpPr>
        <dsp:cNvPr id="0" name=""/>
        <dsp:cNvSpPr/>
      </dsp:nvSpPr>
      <dsp:spPr>
        <a:xfrm>
          <a:off x="4729987" y="8005273"/>
          <a:ext cx="456507" cy="1399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9955"/>
              </a:lnTo>
              <a:lnTo>
                <a:pt x="456507" y="1399955"/>
              </a:lnTo>
            </a:path>
          </a:pathLst>
        </a:custGeom>
        <a:noFill/>
        <a:ln w="28575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19E4A-046C-4910-AF48-B94D0E1C1A68}">
      <dsp:nvSpPr>
        <dsp:cNvPr id="0" name=""/>
        <dsp:cNvSpPr/>
      </dsp:nvSpPr>
      <dsp:spPr>
        <a:xfrm>
          <a:off x="5901620" y="5844471"/>
          <a:ext cx="91440" cy="6391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911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C1640-7B12-422B-8A40-3F572E54D948}">
      <dsp:nvSpPr>
        <dsp:cNvPr id="0" name=""/>
        <dsp:cNvSpPr/>
      </dsp:nvSpPr>
      <dsp:spPr>
        <a:xfrm>
          <a:off x="2264848" y="5844471"/>
          <a:ext cx="3682492" cy="639110"/>
        </a:xfrm>
        <a:custGeom>
          <a:avLst/>
          <a:gdLst/>
          <a:ahLst/>
          <a:cxnLst/>
          <a:rect l="0" t="0" r="0" b="0"/>
          <a:pathLst>
            <a:path>
              <a:moveTo>
                <a:pt x="3682492" y="0"/>
              </a:moveTo>
              <a:lnTo>
                <a:pt x="3682492" y="319555"/>
              </a:lnTo>
              <a:lnTo>
                <a:pt x="0" y="319555"/>
              </a:lnTo>
              <a:lnTo>
                <a:pt x="0" y="639110"/>
              </a:lnTo>
            </a:path>
          </a:pathLst>
        </a:custGeom>
        <a:noFill/>
        <a:ln w="28575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3DA0F-7611-4B6F-9743-CC90DD953B3F}">
      <dsp:nvSpPr>
        <dsp:cNvPr id="0" name=""/>
        <dsp:cNvSpPr/>
      </dsp:nvSpPr>
      <dsp:spPr>
        <a:xfrm>
          <a:off x="5898333" y="1521696"/>
          <a:ext cx="91440" cy="28010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81528"/>
              </a:lnTo>
              <a:lnTo>
                <a:pt x="49006" y="2481528"/>
              </a:lnTo>
              <a:lnTo>
                <a:pt x="49006" y="2801083"/>
              </a:lnTo>
            </a:path>
          </a:pathLst>
        </a:custGeom>
        <a:noFill/>
        <a:ln w="28575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1AEBE-E173-4D02-8174-DE557D14E3A4}">
      <dsp:nvSpPr>
        <dsp:cNvPr id="0" name=""/>
        <dsp:cNvSpPr/>
      </dsp:nvSpPr>
      <dsp:spPr>
        <a:xfrm>
          <a:off x="4002938" y="5"/>
          <a:ext cx="3882229" cy="152169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遠端無線網路</a:t>
          </a:r>
          <a:endParaRPr lang="en-US" altLang="zh-TW" sz="4000" b="1" kern="1200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ea typeface="標楷體" panose="03000509000000000000" pitchFamily="65" charset="-120"/>
          </a:endParaRP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雕塑機</a:t>
          </a:r>
        </a:p>
      </dsp:txBody>
      <dsp:txXfrm>
        <a:off x="4002938" y="5"/>
        <a:ext cx="3882229" cy="1521691"/>
      </dsp:txXfrm>
    </dsp:sp>
    <dsp:sp modelId="{65301F37-0EBD-4A51-81AA-B85C07246926}">
      <dsp:nvSpPr>
        <dsp:cNvPr id="0" name=""/>
        <dsp:cNvSpPr/>
      </dsp:nvSpPr>
      <dsp:spPr>
        <a:xfrm>
          <a:off x="4425649" y="4322780"/>
          <a:ext cx="3043382" cy="152169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b="1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HOLTEK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b="1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HT32F52352</a:t>
          </a:r>
          <a:r>
            <a:rPr lang="zh-TW" altLang="en-US" sz="3100" b="1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晶片</a:t>
          </a:r>
        </a:p>
      </dsp:txBody>
      <dsp:txXfrm>
        <a:off x="4425649" y="4322780"/>
        <a:ext cx="3043382" cy="1521691"/>
      </dsp:txXfrm>
    </dsp:sp>
    <dsp:sp modelId="{C895A3E5-107F-4F2E-8C60-19F80460D671}">
      <dsp:nvSpPr>
        <dsp:cNvPr id="0" name=""/>
        <dsp:cNvSpPr/>
      </dsp:nvSpPr>
      <dsp:spPr>
        <a:xfrm>
          <a:off x="743156" y="6483581"/>
          <a:ext cx="3043382" cy="1521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b="1" kern="1200" baseline="0" dirty="0">
              <a:effectLst/>
              <a:latin typeface="Times New Roman" panose="02020603050405020304" pitchFamily="18" charset="0"/>
              <a:ea typeface="標楷體" panose="03000509000000000000" pitchFamily="65" charset="-120"/>
            </a:rPr>
            <a:t>ESP8266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b="1" kern="1200" baseline="0" dirty="0">
              <a:effectLst/>
              <a:latin typeface="Times New Roman" panose="02020603050405020304" pitchFamily="18" charset="0"/>
              <a:ea typeface="標楷體" panose="03000509000000000000" pitchFamily="65" charset="-120"/>
            </a:rPr>
            <a:t>WIFI</a:t>
          </a:r>
          <a:r>
            <a:rPr lang="zh-TW" altLang="en-US" sz="3100" b="1" kern="1200" baseline="0" dirty="0">
              <a:effectLst/>
              <a:latin typeface="Times New Roman" panose="02020603050405020304" pitchFamily="18" charset="0"/>
              <a:ea typeface="標楷體" panose="03000509000000000000" pitchFamily="65" charset="-120"/>
            </a:rPr>
            <a:t>模組</a:t>
          </a:r>
        </a:p>
      </dsp:txBody>
      <dsp:txXfrm>
        <a:off x="743156" y="6483581"/>
        <a:ext cx="3043382" cy="1521691"/>
      </dsp:txXfrm>
    </dsp:sp>
    <dsp:sp modelId="{2ED09AA5-46F6-438D-B5ED-642FD0A047C9}">
      <dsp:nvSpPr>
        <dsp:cNvPr id="0" name=""/>
        <dsp:cNvSpPr/>
      </dsp:nvSpPr>
      <dsp:spPr>
        <a:xfrm>
          <a:off x="4425649" y="6483581"/>
          <a:ext cx="3043382" cy="1521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b="1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A4988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b="1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馬達驅動器</a:t>
          </a:r>
        </a:p>
      </dsp:txBody>
      <dsp:txXfrm>
        <a:off x="4425649" y="6483581"/>
        <a:ext cx="3043382" cy="1521691"/>
      </dsp:txXfrm>
    </dsp:sp>
    <dsp:sp modelId="{335D78C4-6486-4051-B904-A11A6490B41C}">
      <dsp:nvSpPr>
        <dsp:cNvPr id="0" name=""/>
        <dsp:cNvSpPr/>
      </dsp:nvSpPr>
      <dsp:spPr>
        <a:xfrm>
          <a:off x="5186495" y="8644383"/>
          <a:ext cx="3043382" cy="15216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800" b="1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步進馬達</a:t>
          </a:r>
        </a:p>
      </dsp:txBody>
      <dsp:txXfrm>
        <a:off x="5186495" y="8644383"/>
        <a:ext cx="3043382" cy="1521691"/>
      </dsp:txXfrm>
    </dsp:sp>
    <dsp:sp modelId="{0A7D27B4-85C8-493B-AA6E-E62AAED12203}">
      <dsp:nvSpPr>
        <dsp:cNvPr id="0" name=""/>
        <dsp:cNvSpPr/>
      </dsp:nvSpPr>
      <dsp:spPr>
        <a:xfrm>
          <a:off x="8108142" y="6483581"/>
          <a:ext cx="3043382" cy="1521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600" b="1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MK8</a:t>
          </a:r>
          <a:r>
            <a:rPr lang="zh-TW" altLang="en-US" sz="3600" b="1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擠出頭</a:t>
          </a:r>
        </a:p>
      </dsp:txBody>
      <dsp:txXfrm>
        <a:off x="8108142" y="6483581"/>
        <a:ext cx="3043382" cy="1521691"/>
      </dsp:txXfrm>
    </dsp:sp>
    <dsp:sp modelId="{75B16A41-E5E1-47B2-818C-DFD6D3532D81}">
      <dsp:nvSpPr>
        <dsp:cNvPr id="0" name=""/>
        <dsp:cNvSpPr/>
      </dsp:nvSpPr>
      <dsp:spPr>
        <a:xfrm>
          <a:off x="8868987" y="8644383"/>
          <a:ext cx="3043382" cy="15216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rPr>
            <a:t>顏料</a:t>
          </a:r>
        </a:p>
      </dsp:txBody>
      <dsp:txXfrm>
        <a:off x="8868987" y="8644383"/>
        <a:ext cx="3043382" cy="1521691"/>
      </dsp:txXfrm>
    </dsp:sp>
    <dsp:sp modelId="{C2200431-F5E9-446C-A8E0-32167BCC6C01}">
      <dsp:nvSpPr>
        <dsp:cNvPr id="0" name=""/>
        <dsp:cNvSpPr/>
      </dsp:nvSpPr>
      <dsp:spPr>
        <a:xfrm>
          <a:off x="6580394" y="2166741"/>
          <a:ext cx="3043382" cy="152169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800" b="1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</a:rPr>
            <a:t>人機介面</a:t>
          </a:r>
          <a:endParaRPr lang="en-US" altLang="zh-TW" sz="4800" b="1" kern="1200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580394" y="2166741"/>
        <a:ext cx="3043382" cy="1521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3ED73-74DF-4BE7-A84A-FFA70FD16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402" y="7005156"/>
            <a:ext cx="22706410" cy="14902051"/>
          </a:xfrm>
        </p:spPr>
        <p:txBody>
          <a:bodyPr anchor="b"/>
          <a:lstStyle>
            <a:lvl1pPr algn="ctr">
              <a:defRPr sz="14899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F3AE3A-E3AE-4FBD-A5AE-64CD0B48B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5960"/>
            </a:lvl1pPr>
            <a:lvl2pPr marL="1135319" indent="0" algn="ctr">
              <a:buNone/>
              <a:defRPr sz="4966"/>
            </a:lvl2pPr>
            <a:lvl3pPr marL="2270638" indent="0" algn="ctr">
              <a:buNone/>
              <a:defRPr sz="4470"/>
            </a:lvl3pPr>
            <a:lvl4pPr marL="3405957" indent="0" algn="ctr">
              <a:buNone/>
              <a:defRPr sz="3973"/>
            </a:lvl4pPr>
            <a:lvl5pPr marL="4541276" indent="0" algn="ctr">
              <a:buNone/>
              <a:defRPr sz="3973"/>
            </a:lvl5pPr>
            <a:lvl6pPr marL="5676595" indent="0" algn="ctr">
              <a:buNone/>
              <a:defRPr sz="3973"/>
            </a:lvl6pPr>
            <a:lvl7pPr marL="6811914" indent="0" algn="ctr">
              <a:buNone/>
              <a:defRPr sz="3973"/>
            </a:lvl7pPr>
            <a:lvl8pPr marL="7947233" indent="0" algn="ctr">
              <a:buNone/>
              <a:defRPr sz="3973"/>
            </a:lvl8pPr>
            <a:lvl9pPr marL="9082552" indent="0" algn="ctr">
              <a:buNone/>
              <a:defRPr sz="3973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6021C7-E0B4-40FA-915A-76BB8FCD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DCBA1D-62D0-4397-959C-54B5F6CD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1939C4-F98A-4DB9-B15B-04825AEC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24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ACD6A5-1156-4595-B30F-252D33A4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536FB89-EA24-4CE6-8BB6-1A7211E46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97772D-8A63-450E-B3F8-C2CF52047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D177F-FE74-4AAE-8D31-E967240E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D77F91-7FDA-494F-ACFF-EE8B5302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82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B9406BC-CB35-4E95-8D39-A281167FB9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1665699" y="2278904"/>
            <a:ext cx="6528093" cy="3627421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2ADCFEC-B4B0-4EC4-A5A9-FC98B4A91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81421" y="2278904"/>
            <a:ext cx="19205838" cy="3627421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76045B-6DB0-453D-8DB7-DD3566A0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9CAC6A-51B6-4FD5-AF75-2E91ED23E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E5614A-82E0-44F8-A13B-EDE02D5F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17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3987B3-AF36-47BD-A43A-5E84ADD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A21C27-549A-4636-AC85-19E46FEFE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1D0CA4-750F-4F79-A08B-A0063ACF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F2EE95-2973-44E2-A28D-66668FF9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547515-8851-4BEC-B448-EDF80451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47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59CF4-67F0-44D8-82D3-63EAACCB5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653" y="10671222"/>
            <a:ext cx="26112371" cy="17805173"/>
          </a:xfrm>
        </p:spPr>
        <p:txBody>
          <a:bodyPr anchor="b"/>
          <a:lstStyle>
            <a:lvl1pPr>
              <a:defRPr sz="14899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56C6E9-E507-4248-9029-0E9A536CA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5653" y="28644839"/>
            <a:ext cx="26112371" cy="9363320"/>
          </a:xfrm>
        </p:spPr>
        <p:txBody>
          <a:bodyPr/>
          <a:lstStyle>
            <a:lvl1pPr marL="0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1pPr>
            <a:lvl2pPr marL="1135319" indent="0">
              <a:buNone/>
              <a:defRPr sz="4966">
                <a:solidFill>
                  <a:schemeClr val="tx1">
                    <a:tint val="75000"/>
                  </a:schemeClr>
                </a:solidFill>
              </a:defRPr>
            </a:lvl2pPr>
            <a:lvl3pPr marL="2270638" indent="0">
              <a:buNone/>
              <a:defRPr sz="4470">
                <a:solidFill>
                  <a:schemeClr val="tx1">
                    <a:tint val="75000"/>
                  </a:schemeClr>
                </a:solidFill>
              </a:defRPr>
            </a:lvl3pPr>
            <a:lvl4pPr marL="3405957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4pPr>
            <a:lvl5pPr marL="4541276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5pPr>
            <a:lvl6pPr marL="5676595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6pPr>
            <a:lvl7pPr marL="6811914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7pPr>
            <a:lvl8pPr marL="7947233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8pPr>
            <a:lvl9pPr marL="9082552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EA548-14DA-496A-A248-B9FB5C5AF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0F1185-DB07-4CE5-BC1F-4A6E52A8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DE7083-33C8-40D9-BBB3-D63EFB6A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56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AE7C05-EA4E-49DE-939B-8665EE92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79B9B-84B8-4108-BFB8-031A40DF3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ECC3E4-61B3-4574-BD47-4551B2F12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2454FB-AAE5-4EF0-8499-EDACC4527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2D424B-5F33-4991-ABAC-FE3080E00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D7C6EE-3958-42DD-B98D-DDBC8268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74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75224-0D4D-4D2D-A133-672E511C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4" y="2278907"/>
            <a:ext cx="26112371" cy="827341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966DEB-1A75-4FD7-90D5-EEC343B4B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365" y="10492870"/>
            <a:ext cx="12807833" cy="514239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94246-51BF-4AF6-8146-8DA6D54AB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5365" y="15635264"/>
            <a:ext cx="12807833" cy="2299711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DFBFE7-ACE3-4650-A2A9-ECF4D860E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6827" y="10492870"/>
            <a:ext cx="12870909" cy="514239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1BCDD90-A7E0-49EC-8D02-C147A212B0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6827" y="15635264"/>
            <a:ext cx="12870909" cy="2299711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DAD6C31-6223-4964-9B9B-7BA052F8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3766135-E41A-47C5-B5C4-6E1ABC6B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65F6B99-0E9C-4606-876C-29F14D02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20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5BAC5-0BC2-4341-BEC1-53E65FEA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C263694-BD49-46AD-954E-A21168BA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676585-2DAA-4A54-9484-A81A25C7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22E8F9-9CED-40A5-9C8D-DBD1BD18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68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34B23FA-8CE0-4245-8DD2-8F215DAE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57BA9C6-7435-438F-97DD-ED539F54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AB4DDD-BC9E-4AA4-B9A9-F0DA8A94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5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2A0329-4B82-4C51-A763-D3ABE3D2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6" y="2853584"/>
            <a:ext cx="9764543" cy="9987545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1991B-34B0-4CA1-AAD4-2A46F17B0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0909" y="6162952"/>
            <a:ext cx="15326827" cy="30418415"/>
          </a:xfrm>
        </p:spPr>
        <p:txBody>
          <a:bodyPr/>
          <a:lstStyle>
            <a:lvl1pPr>
              <a:defRPr sz="7946"/>
            </a:lvl1pPr>
            <a:lvl2pPr>
              <a:defRPr sz="6953"/>
            </a:lvl2pPr>
            <a:lvl3pPr>
              <a:defRPr sz="5960"/>
            </a:lvl3pPr>
            <a:lvl4pPr>
              <a:defRPr sz="4966"/>
            </a:lvl4pPr>
            <a:lvl5pPr>
              <a:defRPr sz="4966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0FF7789-AB6F-4BFA-9380-47BF9BDBD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366" y="12841129"/>
            <a:ext cx="9764543" cy="23789780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1BA06F-8B7D-4929-B9DD-AF3754EC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EA6BFB5-D850-400A-8227-FD0BC419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80EBB1-C5F6-41EF-B238-6C29BB93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87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0592E-4003-45FF-AD4B-BDA2530E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6" y="2853584"/>
            <a:ext cx="9764543" cy="9987545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5BFF175-59DA-48FB-9796-BF1E67011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0909" y="6162952"/>
            <a:ext cx="15326827" cy="30418415"/>
          </a:xfrm>
        </p:spPr>
        <p:txBody>
          <a:bodyPr/>
          <a:lstStyle>
            <a:lvl1pPr marL="0" indent="0">
              <a:buNone/>
              <a:defRPr sz="7946"/>
            </a:lvl1pPr>
            <a:lvl2pPr marL="1135319" indent="0">
              <a:buNone/>
              <a:defRPr sz="6953"/>
            </a:lvl2pPr>
            <a:lvl3pPr marL="2270638" indent="0">
              <a:buNone/>
              <a:defRPr sz="5960"/>
            </a:lvl3pPr>
            <a:lvl4pPr marL="3405957" indent="0">
              <a:buNone/>
              <a:defRPr sz="4966"/>
            </a:lvl4pPr>
            <a:lvl5pPr marL="4541276" indent="0">
              <a:buNone/>
              <a:defRPr sz="4966"/>
            </a:lvl5pPr>
            <a:lvl6pPr marL="5676595" indent="0">
              <a:buNone/>
              <a:defRPr sz="4966"/>
            </a:lvl6pPr>
            <a:lvl7pPr marL="6811914" indent="0">
              <a:buNone/>
              <a:defRPr sz="4966"/>
            </a:lvl7pPr>
            <a:lvl8pPr marL="7947233" indent="0">
              <a:buNone/>
              <a:defRPr sz="4966"/>
            </a:lvl8pPr>
            <a:lvl9pPr marL="9082552" indent="0">
              <a:buNone/>
              <a:defRPr sz="4966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7412FEB-2E2B-4281-A72A-4DDC61404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366" y="12841129"/>
            <a:ext cx="9764543" cy="23789780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6C4612-4033-4758-8488-DD33EA97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666F5B-A1E4-4137-86D3-57636B53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2594C9-9706-4926-B357-4B17D30A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48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DAF039-1BDD-4077-9DF5-8B495A3B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2278907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71E312-62DC-42D8-BF9F-F660E7231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C11AF5-3206-4462-B270-7CF791663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81421" y="39672750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D7FDF-51DE-4A93-A40F-28DBDEEEEEC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FF6170-AC5B-486B-888E-1AF8BD87D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28665" y="39672750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61E40B-427F-460D-8BC0-E79CA3F8B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81869" y="39672750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0EE45-BE88-4243-A25D-E31A10576E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62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2270638" rtl="0" eaLnBrk="1" latinLnBrk="0" hangingPunct="1">
        <a:lnSpc>
          <a:spcPct val="90000"/>
        </a:lnSpc>
        <a:spcBef>
          <a:spcPct val="0"/>
        </a:spcBef>
        <a:buNone/>
        <a:defRPr sz="109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660" indent="-567660" algn="l" defTabSz="2270638" rtl="0" eaLnBrk="1" latinLnBrk="0" hangingPunct="1">
        <a:lnSpc>
          <a:spcPct val="90000"/>
        </a:lnSpc>
        <a:spcBef>
          <a:spcPts val="2483"/>
        </a:spcBef>
        <a:buFont typeface="Arial" panose="020B0604020202020204" pitchFamily="34" charset="0"/>
        <a:buChar char="•"/>
        <a:defRPr sz="6953" kern="1200">
          <a:solidFill>
            <a:schemeClr val="tx1"/>
          </a:solidFill>
          <a:latin typeface="+mn-lt"/>
          <a:ea typeface="+mn-ea"/>
          <a:cs typeface="+mn-cs"/>
        </a:defRPr>
      </a:lvl1pPr>
      <a:lvl2pPr marL="1702979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2838298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3pPr>
      <a:lvl4pPr marL="3973617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5108936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6244255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79574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4893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0212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319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0638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5957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1276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6595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1914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7233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2552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5.png"/><Relationship Id="rId17" Type="http://schemas.microsoft.com/office/2007/relationships/hdphoto" Target="../media/hdphoto4.wdp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PNG"/><Relationship Id="rId5" Type="http://schemas.openxmlformats.org/officeDocument/2006/relationships/diagramData" Target="../diagrams/data1.xml"/><Relationship Id="rId15" Type="http://schemas.microsoft.com/office/2007/relationships/hdphoto" Target="../media/hdphoto3.wdp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diagramDrawing" Target="../diagrams/drawing1.xml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5000">
              <a:schemeClr val="bg1">
                <a:tint val="93000"/>
                <a:satMod val="150000"/>
                <a:shade val="98000"/>
                <a:lumMod val="102000"/>
                <a:alpha val="99000"/>
              </a:schemeClr>
            </a:gs>
            <a:gs pos="52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AA3E5D-CE88-4A0F-AD14-08500A1B7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73" b="97576" l="9180" r="89180">
                        <a14:foregroundMark x1="66557" y1="97576" x2="66557" y2="97576"/>
                        <a14:foregroundMark x1="65574" y1="92727" x2="65574" y2="92727"/>
                        <a14:foregroundMark x1="63607" y1="70909" x2="63607" y2="70909"/>
                        <a14:foregroundMark x1="34754" y1="74545" x2="34754" y2="74545"/>
                        <a14:foregroundMark x1="34754" y1="68485" x2="34754" y2="68485"/>
                        <a14:foregroundMark x1="34098" y1="89091" x2="34098" y2="89091"/>
                        <a14:foregroundMark x1="61311" y1="81818" x2="61311" y2="81818"/>
                        <a14:foregroundMark x1="47869" y1="10909" x2="47869" y2="10909"/>
                        <a14:foregroundMark x1="41967" y1="10303" x2="41967" y2="10303"/>
                        <a14:foregroundMark x1="45246" y1="8485" x2="45246" y2="8485"/>
                        <a14:foregroundMark x1="56066" y1="7273" x2="56066" y2="7273"/>
                      </a14:backgroundRemoval>
                    </a14:imgEffect>
                    <a14:imgEffect>
                      <a14:colorTemperature colorTemp="59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9718" r="25776"/>
          <a:stretch/>
        </p:blipFill>
        <p:spPr>
          <a:xfrm>
            <a:off x="22996776" y="33499545"/>
            <a:ext cx="7124718" cy="8660317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86" name="矩形 2">
            <a:extLst>
              <a:ext uri="{FF2B5EF4-FFF2-40B4-BE49-F238E27FC236}">
                <a16:creationId xmlns:a16="http://schemas.microsoft.com/office/drawing/2014/main" id="{B41E4124-5D23-4975-80F7-18A0086B7E98}"/>
              </a:ext>
            </a:extLst>
          </p:cNvPr>
          <p:cNvSpPr/>
          <p:nvPr/>
        </p:nvSpPr>
        <p:spPr>
          <a:xfrm rot="5400000">
            <a:off x="-6466995" y="6758377"/>
            <a:ext cx="18571684" cy="522329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2">
            <a:extLst>
              <a:ext uri="{FF2B5EF4-FFF2-40B4-BE49-F238E27FC236}">
                <a16:creationId xmlns:a16="http://schemas.microsoft.com/office/drawing/2014/main" id="{523BC9EB-4BCA-423A-9530-791D2B5FBD66}"/>
              </a:ext>
            </a:extLst>
          </p:cNvPr>
          <p:cNvSpPr/>
          <p:nvPr/>
        </p:nvSpPr>
        <p:spPr>
          <a:xfrm rot="5400000">
            <a:off x="-2461566" y="13890121"/>
            <a:ext cx="7800753" cy="219396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2">
            <a:extLst>
              <a:ext uri="{FF2B5EF4-FFF2-40B4-BE49-F238E27FC236}">
                <a16:creationId xmlns:a16="http://schemas.microsoft.com/office/drawing/2014/main" id="{AEEAF15E-DEA2-43AA-9680-2C955B9E01F9}"/>
              </a:ext>
            </a:extLst>
          </p:cNvPr>
          <p:cNvSpPr/>
          <p:nvPr/>
        </p:nvSpPr>
        <p:spPr>
          <a:xfrm rot="5400000">
            <a:off x="759036" y="16246868"/>
            <a:ext cx="4671226" cy="13137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2">
            <a:extLst>
              <a:ext uri="{FF2B5EF4-FFF2-40B4-BE49-F238E27FC236}">
                <a16:creationId xmlns:a16="http://schemas.microsoft.com/office/drawing/2014/main" id="{BD010E69-0A69-4A09-A10A-0E9DF170231A}"/>
              </a:ext>
            </a:extLst>
          </p:cNvPr>
          <p:cNvSpPr/>
          <p:nvPr/>
        </p:nvSpPr>
        <p:spPr>
          <a:xfrm rot="5400000">
            <a:off x="-284108" y="9721738"/>
            <a:ext cx="7568277" cy="212454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2">
            <a:extLst>
              <a:ext uri="{FF2B5EF4-FFF2-40B4-BE49-F238E27FC236}">
                <a16:creationId xmlns:a16="http://schemas.microsoft.com/office/drawing/2014/main" id="{A0E3C0A2-09D1-431C-924F-F431AE93891A}"/>
              </a:ext>
            </a:extLst>
          </p:cNvPr>
          <p:cNvSpPr/>
          <p:nvPr/>
        </p:nvSpPr>
        <p:spPr>
          <a:xfrm rot="5400000">
            <a:off x="2608557" y="18046739"/>
            <a:ext cx="3178126" cy="8921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">
            <a:extLst>
              <a:ext uri="{FF2B5EF4-FFF2-40B4-BE49-F238E27FC236}">
                <a16:creationId xmlns:a16="http://schemas.microsoft.com/office/drawing/2014/main" id="{12C7FF6F-5D93-4AB5-BA1E-1588C3B08E5C}"/>
              </a:ext>
            </a:extLst>
          </p:cNvPr>
          <p:cNvSpPr/>
          <p:nvPr/>
        </p:nvSpPr>
        <p:spPr>
          <a:xfrm rot="5400000">
            <a:off x="2608557" y="21114540"/>
            <a:ext cx="3178126" cy="8921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2">
            <a:extLst>
              <a:ext uri="{FF2B5EF4-FFF2-40B4-BE49-F238E27FC236}">
                <a16:creationId xmlns:a16="http://schemas.microsoft.com/office/drawing/2014/main" id="{ECB7043C-45C4-43D7-B308-BB40B38F0531}"/>
              </a:ext>
            </a:extLst>
          </p:cNvPr>
          <p:cNvSpPr/>
          <p:nvPr/>
        </p:nvSpPr>
        <p:spPr>
          <a:xfrm rot="5400000">
            <a:off x="759036" y="20903730"/>
            <a:ext cx="4671226" cy="13137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">
            <a:extLst>
              <a:ext uri="{FF2B5EF4-FFF2-40B4-BE49-F238E27FC236}">
                <a16:creationId xmlns:a16="http://schemas.microsoft.com/office/drawing/2014/main" id="{E2724E0F-4698-4CC6-8119-33E50FE6D5C5}"/>
              </a:ext>
            </a:extLst>
          </p:cNvPr>
          <p:cNvSpPr/>
          <p:nvPr/>
        </p:nvSpPr>
        <p:spPr>
          <a:xfrm rot="5400000">
            <a:off x="151788" y="26162468"/>
            <a:ext cx="6356252" cy="178431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2">
            <a:extLst>
              <a:ext uri="{FF2B5EF4-FFF2-40B4-BE49-F238E27FC236}">
                <a16:creationId xmlns:a16="http://schemas.microsoft.com/office/drawing/2014/main" id="{93084C13-13E1-43B0-8644-0DB8DD4E3123}"/>
              </a:ext>
            </a:extLst>
          </p:cNvPr>
          <p:cNvSpPr/>
          <p:nvPr/>
        </p:nvSpPr>
        <p:spPr>
          <a:xfrm rot="5400000">
            <a:off x="1143690" y="31624151"/>
            <a:ext cx="3598220" cy="10100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2">
            <a:extLst>
              <a:ext uri="{FF2B5EF4-FFF2-40B4-BE49-F238E27FC236}">
                <a16:creationId xmlns:a16="http://schemas.microsoft.com/office/drawing/2014/main" id="{801D250C-4C1F-4E92-8FE2-7571004A92DD}"/>
              </a:ext>
            </a:extLst>
          </p:cNvPr>
          <p:cNvSpPr/>
          <p:nvPr/>
        </p:nvSpPr>
        <p:spPr>
          <a:xfrm rot="5400000">
            <a:off x="-2461566" y="33169909"/>
            <a:ext cx="7800753" cy="219396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2">
            <a:extLst>
              <a:ext uri="{FF2B5EF4-FFF2-40B4-BE49-F238E27FC236}">
                <a16:creationId xmlns:a16="http://schemas.microsoft.com/office/drawing/2014/main" id="{4287A929-8AE7-4061-A1B0-935C6E450024}"/>
              </a:ext>
            </a:extLst>
          </p:cNvPr>
          <p:cNvSpPr/>
          <p:nvPr/>
        </p:nvSpPr>
        <p:spPr>
          <a:xfrm rot="5400000">
            <a:off x="1143690" y="35460905"/>
            <a:ext cx="3598220" cy="10100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2">
            <a:extLst>
              <a:ext uri="{FF2B5EF4-FFF2-40B4-BE49-F238E27FC236}">
                <a16:creationId xmlns:a16="http://schemas.microsoft.com/office/drawing/2014/main" id="{1AA3853F-4BA9-4E65-9B63-BE546F488C7A}"/>
              </a:ext>
            </a:extLst>
          </p:cNvPr>
          <p:cNvSpPr/>
          <p:nvPr/>
        </p:nvSpPr>
        <p:spPr>
          <a:xfrm rot="5400000">
            <a:off x="2153780" y="33661795"/>
            <a:ext cx="3598220" cy="10100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2">
            <a:extLst>
              <a:ext uri="{FF2B5EF4-FFF2-40B4-BE49-F238E27FC236}">
                <a16:creationId xmlns:a16="http://schemas.microsoft.com/office/drawing/2014/main" id="{C925A70F-E4FF-41DA-98BF-EC1777DB64DA}"/>
              </a:ext>
            </a:extLst>
          </p:cNvPr>
          <p:cNvSpPr/>
          <p:nvPr/>
        </p:nvSpPr>
        <p:spPr>
          <a:xfrm rot="5400000">
            <a:off x="3181135" y="31893435"/>
            <a:ext cx="3550196" cy="9966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2">
            <a:extLst>
              <a:ext uri="{FF2B5EF4-FFF2-40B4-BE49-F238E27FC236}">
                <a16:creationId xmlns:a16="http://schemas.microsoft.com/office/drawing/2014/main" id="{BDC9A5BC-1B30-4426-BEB3-CFD9D4A70C9E}"/>
              </a:ext>
            </a:extLst>
          </p:cNvPr>
          <p:cNvSpPr/>
          <p:nvPr/>
        </p:nvSpPr>
        <p:spPr>
          <a:xfrm rot="5400000">
            <a:off x="3163867" y="28312478"/>
            <a:ext cx="3598220" cy="10100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2">
            <a:extLst>
              <a:ext uri="{FF2B5EF4-FFF2-40B4-BE49-F238E27FC236}">
                <a16:creationId xmlns:a16="http://schemas.microsoft.com/office/drawing/2014/main" id="{5F19BD82-F823-429A-A55E-17756B76DBA9}"/>
              </a:ext>
            </a:extLst>
          </p:cNvPr>
          <p:cNvSpPr/>
          <p:nvPr/>
        </p:nvSpPr>
        <p:spPr>
          <a:xfrm rot="5400000">
            <a:off x="-1610074" y="25304342"/>
            <a:ext cx="5431373" cy="15275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2">
            <a:extLst>
              <a:ext uri="{FF2B5EF4-FFF2-40B4-BE49-F238E27FC236}">
                <a16:creationId xmlns:a16="http://schemas.microsoft.com/office/drawing/2014/main" id="{B3CAB557-8E4F-4ADE-A5DD-A70239454D5C}"/>
              </a:ext>
            </a:extLst>
          </p:cNvPr>
          <p:cNvSpPr/>
          <p:nvPr/>
        </p:nvSpPr>
        <p:spPr>
          <a:xfrm rot="5400000">
            <a:off x="-3476280" y="8356895"/>
            <a:ext cx="10624298" cy="29880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2">
            <a:extLst>
              <a:ext uri="{FF2B5EF4-FFF2-40B4-BE49-F238E27FC236}">
                <a16:creationId xmlns:a16="http://schemas.microsoft.com/office/drawing/2014/main" id="{4CFE4C05-F0EC-4F7B-AE6C-5782866EC861}"/>
              </a:ext>
            </a:extLst>
          </p:cNvPr>
          <p:cNvSpPr/>
          <p:nvPr/>
        </p:nvSpPr>
        <p:spPr>
          <a:xfrm rot="5400000">
            <a:off x="101855" y="15594493"/>
            <a:ext cx="3360261" cy="94328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2">
            <a:extLst>
              <a:ext uri="{FF2B5EF4-FFF2-40B4-BE49-F238E27FC236}">
                <a16:creationId xmlns:a16="http://schemas.microsoft.com/office/drawing/2014/main" id="{5E3CE077-E0CF-4608-96E5-9DBDBCC91962}"/>
              </a:ext>
            </a:extLst>
          </p:cNvPr>
          <p:cNvSpPr/>
          <p:nvPr/>
        </p:nvSpPr>
        <p:spPr>
          <a:xfrm rot="5400000">
            <a:off x="101855" y="21523629"/>
            <a:ext cx="3360261" cy="94328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2">
            <a:extLst>
              <a:ext uri="{FF2B5EF4-FFF2-40B4-BE49-F238E27FC236}">
                <a16:creationId xmlns:a16="http://schemas.microsoft.com/office/drawing/2014/main" id="{87EE59F0-C83C-423D-98C4-7B20F9033399}"/>
              </a:ext>
            </a:extLst>
          </p:cNvPr>
          <p:cNvSpPr/>
          <p:nvPr/>
        </p:nvSpPr>
        <p:spPr>
          <a:xfrm rot="5400000">
            <a:off x="-1120556" y="29549799"/>
            <a:ext cx="5559152" cy="15605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2">
            <a:extLst>
              <a:ext uri="{FF2B5EF4-FFF2-40B4-BE49-F238E27FC236}">
                <a16:creationId xmlns:a16="http://schemas.microsoft.com/office/drawing/2014/main" id="{E4A845D0-0A26-4CAB-9521-7FD8A33E69AA}"/>
              </a:ext>
            </a:extLst>
          </p:cNvPr>
          <p:cNvSpPr/>
          <p:nvPr/>
        </p:nvSpPr>
        <p:spPr>
          <a:xfrm rot="5400000">
            <a:off x="4152903" y="15320315"/>
            <a:ext cx="2091442" cy="5871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2">
            <a:extLst>
              <a:ext uri="{FF2B5EF4-FFF2-40B4-BE49-F238E27FC236}">
                <a16:creationId xmlns:a16="http://schemas.microsoft.com/office/drawing/2014/main" id="{8EDD6502-2A16-4793-8944-819B06419C3F}"/>
              </a:ext>
            </a:extLst>
          </p:cNvPr>
          <p:cNvSpPr/>
          <p:nvPr/>
        </p:nvSpPr>
        <p:spPr>
          <a:xfrm rot="5400000">
            <a:off x="-5214322" y="14350534"/>
            <a:ext cx="14935884" cy="419276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2">
            <a:extLst>
              <a:ext uri="{FF2B5EF4-FFF2-40B4-BE49-F238E27FC236}">
                <a16:creationId xmlns:a16="http://schemas.microsoft.com/office/drawing/2014/main" id="{2618A0C2-98F6-4A44-9533-1D471D8D3D67}"/>
              </a:ext>
            </a:extLst>
          </p:cNvPr>
          <p:cNvSpPr/>
          <p:nvPr/>
        </p:nvSpPr>
        <p:spPr>
          <a:xfrm rot="5400000">
            <a:off x="-2765493" y="24311420"/>
            <a:ext cx="8125519" cy="228097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2">
            <a:extLst>
              <a:ext uri="{FF2B5EF4-FFF2-40B4-BE49-F238E27FC236}">
                <a16:creationId xmlns:a16="http://schemas.microsoft.com/office/drawing/2014/main" id="{1B1D01BF-8F10-46DD-A5C2-847B528D8504}"/>
              </a:ext>
            </a:extLst>
          </p:cNvPr>
          <p:cNvSpPr/>
          <p:nvPr/>
        </p:nvSpPr>
        <p:spPr>
          <a:xfrm rot="5400000">
            <a:off x="5665816" y="19662906"/>
            <a:ext cx="1758404" cy="49361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2">
            <a:extLst>
              <a:ext uri="{FF2B5EF4-FFF2-40B4-BE49-F238E27FC236}">
                <a16:creationId xmlns:a16="http://schemas.microsoft.com/office/drawing/2014/main" id="{4BEC8919-7890-4A89-95D2-9FCE70C9576D}"/>
              </a:ext>
            </a:extLst>
          </p:cNvPr>
          <p:cNvSpPr/>
          <p:nvPr/>
        </p:nvSpPr>
        <p:spPr>
          <a:xfrm rot="5400000">
            <a:off x="5397551" y="23163498"/>
            <a:ext cx="2091442" cy="5871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2">
            <a:extLst>
              <a:ext uri="{FF2B5EF4-FFF2-40B4-BE49-F238E27FC236}">
                <a16:creationId xmlns:a16="http://schemas.microsoft.com/office/drawing/2014/main" id="{BEF590A9-97D3-4E1E-A798-F861A1E985F2}"/>
              </a:ext>
            </a:extLst>
          </p:cNvPr>
          <p:cNvSpPr/>
          <p:nvPr/>
        </p:nvSpPr>
        <p:spPr>
          <a:xfrm rot="5400000">
            <a:off x="4916087" y="32959726"/>
            <a:ext cx="1512563" cy="42459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2">
            <a:extLst>
              <a:ext uri="{FF2B5EF4-FFF2-40B4-BE49-F238E27FC236}">
                <a16:creationId xmlns:a16="http://schemas.microsoft.com/office/drawing/2014/main" id="{2FC6AEF3-19A0-4A81-9426-0D4E763E16E5}"/>
              </a:ext>
            </a:extLst>
          </p:cNvPr>
          <p:cNvSpPr/>
          <p:nvPr/>
        </p:nvSpPr>
        <p:spPr>
          <a:xfrm rot="5400000">
            <a:off x="3603116" y="36068836"/>
            <a:ext cx="2491577" cy="69943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2">
            <a:extLst>
              <a:ext uri="{FF2B5EF4-FFF2-40B4-BE49-F238E27FC236}">
                <a16:creationId xmlns:a16="http://schemas.microsoft.com/office/drawing/2014/main" id="{5D887CAC-8F75-49CF-ADA8-3C25ABE39A70}"/>
              </a:ext>
            </a:extLst>
          </p:cNvPr>
          <p:cNvSpPr/>
          <p:nvPr/>
        </p:nvSpPr>
        <p:spPr>
          <a:xfrm rot="5400000">
            <a:off x="-3588522" y="22508381"/>
            <a:ext cx="10936634" cy="307593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2">
            <a:extLst>
              <a:ext uri="{FF2B5EF4-FFF2-40B4-BE49-F238E27FC236}">
                <a16:creationId xmlns:a16="http://schemas.microsoft.com/office/drawing/2014/main" id="{94FBED95-BCDE-45F8-946C-8FA46BB394BE}"/>
              </a:ext>
            </a:extLst>
          </p:cNvPr>
          <p:cNvSpPr/>
          <p:nvPr/>
        </p:nvSpPr>
        <p:spPr>
          <a:xfrm rot="5400000">
            <a:off x="-141065" y="33297712"/>
            <a:ext cx="5160730" cy="14514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2">
            <a:extLst>
              <a:ext uri="{FF2B5EF4-FFF2-40B4-BE49-F238E27FC236}">
                <a16:creationId xmlns:a16="http://schemas.microsoft.com/office/drawing/2014/main" id="{4A0CF483-F0C1-4A58-85A1-F803BB369B46}"/>
              </a:ext>
            </a:extLst>
          </p:cNvPr>
          <p:cNvSpPr/>
          <p:nvPr/>
        </p:nvSpPr>
        <p:spPr>
          <a:xfrm rot="5400000">
            <a:off x="-211447" y="14239526"/>
            <a:ext cx="5160730" cy="14514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 2">
            <a:extLst>
              <a:ext uri="{FF2B5EF4-FFF2-40B4-BE49-F238E27FC236}">
                <a16:creationId xmlns:a16="http://schemas.microsoft.com/office/drawing/2014/main" id="{088B20A6-9531-426A-A011-69525565A3C2}"/>
              </a:ext>
            </a:extLst>
          </p:cNvPr>
          <p:cNvSpPr/>
          <p:nvPr/>
        </p:nvSpPr>
        <p:spPr>
          <a:xfrm rot="5400000">
            <a:off x="3541202" y="19595322"/>
            <a:ext cx="3067801" cy="86282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2">
            <a:extLst>
              <a:ext uri="{FF2B5EF4-FFF2-40B4-BE49-F238E27FC236}">
                <a16:creationId xmlns:a16="http://schemas.microsoft.com/office/drawing/2014/main" id="{1AEB2CE2-0244-49A8-9D8F-E824DB522E4D}"/>
              </a:ext>
            </a:extLst>
          </p:cNvPr>
          <p:cNvSpPr/>
          <p:nvPr/>
        </p:nvSpPr>
        <p:spPr>
          <a:xfrm rot="5400000">
            <a:off x="4018328" y="9815431"/>
            <a:ext cx="1512563" cy="42459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2">
            <a:extLst>
              <a:ext uri="{FF2B5EF4-FFF2-40B4-BE49-F238E27FC236}">
                <a16:creationId xmlns:a16="http://schemas.microsoft.com/office/drawing/2014/main" id="{84FDF9FA-6BEE-469D-B088-3A7DCE41A45F}"/>
              </a:ext>
            </a:extLst>
          </p:cNvPr>
          <p:cNvSpPr/>
          <p:nvPr/>
        </p:nvSpPr>
        <p:spPr>
          <a:xfrm rot="16200000">
            <a:off x="21553135" y="19098752"/>
            <a:ext cx="13594954" cy="382358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2">
            <a:extLst>
              <a:ext uri="{FF2B5EF4-FFF2-40B4-BE49-F238E27FC236}">
                <a16:creationId xmlns:a16="http://schemas.microsoft.com/office/drawing/2014/main" id="{0384C244-0820-4A4C-814A-629F35DE7CD6}"/>
              </a:ext>
            </a:extLst>
          </p:cNvPr>
          <p:cNvSpPr/>
          <p:nvPr/>
        </p:nvSpPr>
        <p:spPr>
          <a:xfrm rot="16200000">
            <a:off x="25265047" y="28383503"/>
            <a:ext cx="7800758" cy="219396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2">
            <a:extLst>
              <a:ext uri="{FF2B5EF4-FFF2-40B4-BE49-F238E27FC236}">
                <a16:creationId xmlns:a16="http://schemas.microsoft.com/office/drawing/2014/main" id="{4CCA4A56-F712-4352-AFE3-C5748A8CFE58}"/>
              </a:ext>
            </a:extLst>
          </p:cNvPr>
          <p:cNvSpPr/>
          <p:nvPr/>
        </p:nvSpPr>
        <p:spPr>
          <a:xfrm rot="16200000">
            <a:off x="25173970" y="26906952"/>
            <a:ext cx="4671226" cy="13137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2">
            <a:extLst>
              <a:ext uri="{FF2B5EF4-FFF2-40B4-BE49-F238E27FC236}">
                <a16:creationId xmlns:a16="http://schemas.microsoft.com/office/drawing/2014/main" id="{7AD8BD7B-E64D-4BA9-A3EF-75DA350D4895}"/>
              </a:ext>
            </a:extLst>
          </p:cNvPr>
          <p:cNvSpPr/>
          <p:nvPr/>
        </p:nvSpPr>
        <p:spPr>
          <a:xfrm rot="16200000">
            <a:off x="23320070" y="32621313"/>
            <a:ext cx="7568277" cy="212454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2">
            <a:extLst>
              <a:ext uri="{FF2B5EF4-FFF2-40B4-BE49-F238E27FC236}">
                <a16:creationId xmlns:a16="http://schemas.microsoft.com/office/drawing/2014/main" id="{0FECDCFF-33AC-4E9A-A15C-60AC1F942B7A}"/>
              </a:ext>
            </a:extLst>
          </p:cNvPr>
          <p:cNvSpPr/>
          <p:nvPr/>
        </p:nvSpPr>
        <p:spPr>
          <a:xfrm rot="16200000">
            <a:off x="24817555" y="25528708"/>
            <a:ext cx="3178126" cy="8921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2">
            <a:extLst>
              <a:ext uri="{FF2B5EF4-FFF2-40B4-BE49-F238E27FC236}">
                <a16:creationId xmlns:a16="http://schemas.microsoft.com/office/drawing/2014/main" id="{64F002D5-8F90-4FE1-B35C-33A62F6AE2B9}"/>
              </a:ext>
            </a:extLst>
          </p:cNvPr>
          <p:cNvSpPr/>
          <p:nvPr/>
        </p:nvSpPr>
        <p:spPr>
          <a:xfrm rot="16200000">
            <a:off x="24817555" y="22460907"/>
            <a:ext cx="3178126" cy="8921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 2">
            <a:extLst>
              <a:ext uri="{FF2B5EF4-FFF2-40B4-BE49-F238E27FC236}">
                <a16:creationId xmlns:a16="http://schemas.microsoft.com/office/drawing/2014/main" id="{7C4602F8-9428-4C1D-9B3B-D45DA4C25AF8}"/>
              </a:ext>
            </a:extLst>
          </p:cNvPr>
          <p:cNvSpPr/>
          <p:nvPr/>
        </p:nvSpPr>
        <p:spPr>
          <a:xfrm rot="16200000">
            <a:off x="25173970" y="22250091"/>
            <a:ext cx="4671226" cy="13137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2">
            <a:extLst>
              <a:ext uri="{FF2B5EF4-FFF2-40B4-BE49-F238E27FC236}">
                <a16:creationId xmlns:a16="http://schemas.microsoft.com/office/drawing/2014/main" id="{03B6DDDC-B91C-4BF2-A2B5-28344238F8AE}"/>
              </a:ext>
            </a:extLst>
          </p:cNvPr>
          <p:cNvSpPr/>
          <p:nvPr/>
        </p:nvSpPr>
        <p:spPr>
          <a:xfrm rot="16200000">
            <a:off x="24096195" y="16520831"/>
            <a:ext cx="6356252" cy="178431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2">
            <a:extLst>
              <a:ext uri="{FF2B5EF4-FFF2-40B4-BE49-F238E27FC236}">
                <a16:creationId xmlns:a16="http://schemas.microsoft.com/office/drawing/2014/main" id="{F085E013-C4DD-49BB-AE0C-36A266087C79}"/>
              </a:ext>
            </a:extLst>
          </p:cNvPr>
          <p:cNvSpPr/>
          <p:nvPr/>
        </p:nvSpPr>
        <p:spPr>
          <a:xfrm rot="16200000">
            <a:off x="25265047" y="9103721"/>
            <a:ext cx="7800758" cy="219396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 2">
            <a:extLst>
              <a:ext uri="{FF2B5EF4-FFF2-40B4-BE49-F238E27FC236}">
                <a16:creationId xmlns:a16="http://schemas.microsoft.com/office/drawing/2014/main" id="{4655661D-C250-4986-8F43-2433BD1A696B}"/>
              </a:ext>
            </a:extLst>
          </p:cNvPr>
          <p:cNvSpPr/>
          <p:nvPr/>
        </p:nvSpPr>
        <p:spPr>
          <a:xfrm rot="16200000">
            <a:off x="25862329" y="7996608"/>
            <a:ext cx="3598220" cy="10100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矩形 2">
            <a:extLst>
              <a:ext uri="{FF2B5EF4-FFF2-40B4-BE49-F238E27FC236}">
                <a16:creationId xmlns:a16="http://schemas.microsoft.com/office/drawing/2014/main" id="{DD272FAB-7728-45B6-97D0-DC33135B27C1}"/>
              </a:ext>
            </a:extLst>
          </p:cNvPr>
          <p:cNvSpPr/>
          <p:nvPr/>
        </p:nvSpPr>
        <p:spPr>
          <a:xfrm rot="16200000">
            <a:off x="23872908" y="11577565"/>
            <a:ext cx="3550196" cy="9966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2">
            <a:extLst>
              <a:ext uri="{FF2B5EF4-FFF2-40B4-BE49-F238E27FC236}">
                <a16:creationId xmlns:a16="http://schemas.microsoft.com/office/drawing/2014/main" id="{1FF250D5-9AC8-4EBF-8900-92DB430CBECF}"/>
              </a:ext>
            </a:extLst>
          </p:cNvPr>
          <p:cNvSpPr/>
          <p:nvPr/>
        </p:nvSpPr>
        <p:spPr>
          <a:xfrm rot="16200000">
            <a:off x="23842152" y="15145035"/>
            <a:ext cx="3598220" cy="10100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矩形 2">
            <a:extLst>
              <a:ext uri="{FF2B5EF4-FFF2-40B4-BE49-F238E27FC236}">
                <a16:creationId xmlns:a16="http://schemas.microsoft.com/office/drawing/2014/main" id="{0938FBC7-CE22-46F2-B282-0A67E9FAA3AC}"/>
              </a:ext>
            </a:extLst>
          </p:cNvPr>
          <p:cNvSpPr/>
          <p:nvPr/>
        </p:nvSpPr>
        <p:spPr>
          <a:xfrm rot="16200000">
            <a:off x="26782938" y="17635668"/>
            <a:ext cx="5431367" cy="152757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 2">
            <a:extLst>
              <a:ext uri="{FF2B5EF4-FFF2-40B4-BE49-F238E27FC236}">
                <a16:creationId xmlns:a16="http://schemas.microsoft.com/office/drawing/2014/main" id="{BBB04DF1-1337-462D-B64B-2DBFDCAA1016}"/>
              </a:ext>
            </a:extLst>
          </p:cNvPr>
          <p:cNvSpPr/>
          <p:nvPr/>
        </p:nvSpPr>
        <p:spPr>
          <a:xfrm rot="16200000">
            <a:off x="23456214" y="33122609"/>
            <a:ext cx="10624298" cy="29880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矩形 2">
            <a:extLst>
              <a:ext uri="{FF2B5EF4-FFF2-40B4-BE49-F238E27FC236}">
                <a16:creationId xmlns:a16="http://schemas.microsoft.com/office/drawing/2014/main" id="{ECF6DCC2-85E1-4AAF-A1D4-F8EC752EB4C9}"/>
              </a:ext>
            </a:extLst>
          </p:cNvPr>
          <p:cNvSpPr/>
          <p:nvPr/>
        </p:nvSpPr>
        <p:spPr>
          <a:xfrm rot="16200000">
            <a:off x="27142126" y="27929822"/>
            <a:ext cx="3360261" cy="94328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 2">
            <a:extLst>
              <a:ext uri="{FF2B5EF4-FFF2-40B4-BE49-F238E27FC236}">
                <a16:creationId xmlns:a16="http://schemas.microsoft.com/office/drawing/2014/main" id="{1CFF8CE3-58A2-4743-AE13-00CDED6A9A58}"/>
              </a:ext>
            </a:extLst>
          </p:cNvPr>
          <p:cNvSpPr/>
          <p:nvPr/>
        </p:nvSpPr>
        <p:spPr>
          <a:xfrm rot="16200000">
            <a:off x="27142126" y="22000674"/>
            <a:ext cx="3360261" cy="94328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 2">
            <a:extLst>
              <a:ext uri="{FF2B5EF4-FFF2-40B4-BE49-F238E27FC236}">
                <a16:creationId xmlns:a16="http://schemas.microsoft.com/office/drawing/2014/main" id="{248C84F0-FDE7-448F-853F-6A457115BA3D}"/>
              </a:ext>
            </a:extLst>
          </p:cNvPr>
          <p:cNvSpPr/>
          <p:nvPr/>
        </p:nvSpPr>
        <p:spPr>
          <a:xfrm rot="16200000">
            <a:off x="26165636" y="13357240"/>
            <a:ext cx="5559152" cy="15605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矩形 2">
            <a:extLst>
              <a:ext uri="{FF2B5EF4-FFF2-40B4-BE49-F238E27FC236}">
                <a16:creationId xmlns:a16="http://schemas.microsoft.com/office/drawing/2014/main" id="{A58B4A5C-3AE7-44F4-BA34-42D1A29E3EC1}"/>
              </a:ext>
            </a:extLst>
          </p:cNvPr>
          <p:cNvSpPr/>
          <p:nvPr/>
        </p:nvSpPr>
        <p:spPr>
          <a:xfrm rot="16200000">
            <a:off x="24359894" y="28881208"/>
            <a:ext cx="2091442" cy="5871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矩形 2">
            <a:extLst>
              <a:ext uri="{FF2B5EF4-FFF2-40B4-BE49-F238E27FC236}">
                <a16:creationId xmlns:a16="http://schemas.microsoft.com/office/drawing/2014/main" id="{0D064702-749D-4CD3-A37A-FF53177C56BE}"/>
              </a:ext>
            </a:extLst>
          </p:cNvPr>
          <p:cNvSpPr/>
          <p:nvPr/>
        </p:nvSpPr>
        <p:spPr>
          <a:xfrm rot="16200000">
            <a:off x="20882676" y="25924298"/>
            <a:ext cx="14935884" cy="419276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矩形 2">
            <a:extLst>
              <a:ext uri="{FF2B5EF4-FFF2-40B4-BE49-F238E27FC236}">
                <a16:creationId xmlns:a16="http://schemas.microsoft.com/office/drawing/2014/main" id="{21DB029C-2D9B-4A18-8E16-E68887BDFEE7}"/>
              </a:ext>
            </a:extLst>
          </p:cNvPr>
          <p:cNvSpPr/>
          <p:nvPr/>
        </p:nvSpPr>
        <p:spPr>
          <a:xfrm rot="16200000">
            <a:off x="25244205" y="17875193"/>
            <a:ext cx="8125524" cy="228098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矩形 2">
            <a:extLst>
              <a:ext uri="{FF2B5EF4-FFF2-40B4-BE49-F238E27FC236}">
                <a16:creationId xmlns:a16="http://schemas.microsoft.com/office/drawing/2014/main" id="{25C9FE74-D0D1-4204-8A99-2133AB07AD93}"/>
              </a:ext>
            </a:extLst>
          </p:cNvPr>
          <p:cNvSpPr/>
          <p:nvPr/>
        </p:nvSpPr>
        <p:spPr>
          <a:xfrm rot="16200000">
            <a:off x="24123675" y="12142619"/>
            <a:ext cx="6347848" cy="17819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 2">
            <a:extLst>
              <a:ext uri="{FF2B5EF4-FFF2-40B4-BE49-F238E27FC236}">
                <a16:creationId xmlns:a16="http://schemas.microsoft.com/office/drawing/2014/main" id="{C18462BE-B616-49C3-B839-8EB6F0CE8E68}"/>
              </a:ext>
            </a:extLst>
          </p:cNvPr>
          <p:cNvSpPr/>
          <p:nvPr/>
        </p:nvSpPr>
        <p:spPr>
          <a:xfrm rot="16200000">
            <a:off x="23671109" y="17842909"/>
            <a:ext cx="1758404" cy="49361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2">
            <a:extLst>
              <a:ext uri="{FF2B5EF4-FFF2-40B4-BE49-F238E27FC236}">
                <a16:creationId xmlns:a16="http://schemas.microsoft.com/office/drawing/2014/main" id="{C29D6BDE-7DD2-4BAC-93F7-D2BC9C300F0B}"/>
              </a:ext>
            </a:extLst>
          </p:cNvPr>
          <p:cNvSpPr/>
          <p:nvPr/>
        </p:nvSpPr>
        <p:spPr>
          <a:xfrm rot="16200000">
            <a:off x="23676262" y="20821598"/>
            <a:ext cx="2091442" cy="5871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矩形 2">
            <a:extLst>
              <a:ext uri="{FF2B5EF4-FFF2-40B4-BE49-F238E27FC236}">
                <a16:creationId xmlns:a16="http://schemas.microsoft.com/office/drawing/2014/main" id="{77E58001-E557-4CE1-9CF4-2136E8BA8ECD}"/>
              </a:ext>
            </a:extLst>
          </p:cNvPr>
          <p:cNvSpPr/>
          <p:nvPr/>
        </p:nvSpPr>
        <p:spPr>
          <a:xfrm rot="16200000">
            <a:off x="24175581" y="11083274"/>
            <a:ext cx="1512563" cy="42459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矩形 2">
            <a:extLst>
              <a:ext uri="{FF2B5EF4-FFF2-40B4-BE49-F238E27FC236}">
                <a16:creationId xmlns:a16="http://schemas.microsoft.com/office/drawing/2014/main" id="{EAC8DC4C-6984-4845-90A4-6DCD6EE8E316}"/>
              </a:ext>
            </a:extLst>
          </p:cNvPr>
          <p:cNvSpPr/>
          <p:nvPr/>
        </p:nvSpPr>
        <p:spPr>
          <a:xfrm rot="16200000">
            <a:off x="27454539" y="8157615"/>
            <a:ext cx="2491577" cy="69943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2">
            <a:extLst>
              <a:ext uri="{FF2B5EF4-FFF2-40B4-BE49-F238E27FC236}">
                <a16:creationId xmlns:a16="http://schemas.microsoft.com/office/drawing/2014/main" id="{0878068E-F659-44B2-B50B-42152188220A}"/>
              </a:ext>
            </a:extLst>
          </p:cNvPr>
          <p:cNvSpPr/>
          <p:nvPr/>
        </p:nvSpPr>
        <p:spPr>
          <a:xfrm rot="16200000">
            <a:off x="22870547" y="18983018"/>
            <a:ext cx="10936628" cy="307593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2">
            <a:extLst>
              <a:ext uri="{FF2B5EF4-FFF2-40B4-BE49-F238E27FC236}">
                <a16:creationId xmlns:a16="http://schemas.microsoft.com/office/drawing/2014/main" id="{F5A0A3CA-B7B5-4DA9-BD7B-3E79A81403EF}"/>
              </a:ext>
            </a:extLst>
          </p:cNvPr>
          <p:cNvSpPr/>
          <p:nvPr/>
        </p:nvSpPr>
        <p:spPr>
          <a:xfrm rot="16200000">
            <a:off x="26651424" y="4592975"/>
            <a:ext cx="5160730" cy="14514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矩形 2">
            <a:extLst>
              <a:ext uri="{FF2B5EF4-FFF2-40B4-BE49-F238E27FC236}">
                <a16:creationId xmlns:a16="http://schemas.microsoft.com/office/drawing/2014/main" id="{D67AD140-95B3-4AF1-8AD7-D0ED611D398E}"/>
              </a:ext>
            </a:extLst>
          </p:cNvPr>
          <p:cNvSpPr/>
          <p:nvPr/>
        </p:nvSpPr>
        <p:spPr>
          <a:xfrm rot="16200000">
            <a:off x="25654950" y="28776628"/>
            <a:ext cx="5160730" cy="14514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2">
            <a:extLst>
              <a:ext uri="{FF2B5EF4-FFF2-40B4-BE49-F238E27FC236}">
                <a16:creationId xmlns:a16="http://schemas.microsoft.com/office/drawing/2014/main" id="{EDE045EA-27A2-4C06-AF73-DE83FFFD65EB}"/>
              </a:ext>
            </a:extLst>
          </p:cNvPr>
          <p:cNvSpPr/>
          <p:nvPr/>
        </p:nvSpPr>
        <p:spPr>
          <a:xfrm rot="16200000">
            <a:off x="23995238" y="24009467"/>
            <a:ext cx="3067801" cy="86282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2">
            <a:extLst>
              <a:ext uri="{FF2B5EF4-FFF2-40B4-BE49-F238E27FC236}">
                <a16:creationId xmlns:a16="http://schemas.microsoft.com/office/drawing/2014/main" id="{08F13DB2-FA45-4806-A8A4-D6628CAF4701}"/>
              </a:ext>
            </a:extLst>
          </p:cNvPr>
          <p:cNvSpPr/>
          <p:nvPr/>
        </p:nvSpPr>
        <p:spPr>
          <a:xfrm rot="16200000">
            <a:off x="25073347" y="34227569"/>
            <a:ext cx="1512563" cy="42459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矩形 2">
            <a:extLst>
              <a:ext uri="{FF2B5EF4-FFF2-40B4-BE49-F238E27FC236}">
                <a16:creationId xmlns:a16="http://schemas.microsoft.com/office/drawing/2014/main" id="{47E6B313-F688-472B-A74F-507B2CEC060A}"/>
              </a:ext>
            </a:extLst>
          </p:cNvPr>
          <p:cNvSpPr/>
          <p:nvPr/>
        </p:nvSpPr>
        <p:spPr>
          <a:xfrm rot="16200000">
            <a:off x="21632071" y="13912329"/>
            <a:ext cx="1283828" cy="3603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2">
            <a:extLst>
              <a:ext uri="{FF2B5EF4-FFF2-40B4-BE49-F238E27FC236}">
                <a16:creationId xmlns:a16="http://schemas.microsoft.com/office/drawing/2014/main" id="{D3B3D733-207B-41D9-8B02-BC89D0E5AD98}"/>
              </a:ext>
            </a:extLst>
          </p:cNvPr>
          <p:cNvSpPr/>
          <p:nvPr/>
        </p:nvSpPr>
        <p:spPr>
          <a:xfrm rot="16200000">
            <a:off x="22083447" y="11734173"/>
            <a:ext cx="2015038" cy="56565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2">
            <a:extLst>
              <a:ext uri="{FF2B5EF4-FFF2-40B4-BE49-F238E27FC236}">
                <a16:creationId xmlns:a16="http://schemas.microsoft.com/office/drawing/2014/main" id="{9748C2F2-E666-47CA-99C1-B5E111ABDDA7}"/>
              </a:ext>
            </a:extLst>
          </p:cNvPr>
          <p:cNvSpPr/>
          <p:nvPr/>
        </p:nvSpPr>
        <p:spPr>
          <a:xfrm rot="5400000">
            <a:off x="7061925" y="31583596"/>
            <a:ext cx="1299517" cy="36479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 2">
            <a:extLst>
              <a:ext uri="{FF2B5EF4-FFF2-40B4-BE49-F238E27FC236}">
                <a16:creationId xmlns:a16="http://schemas.microsoft.com/office/drawing/2014/main" id="{4556E0ED-ECE4-4D84-9C54-E8AA4D84BB9F}"/>
              </a:ext>
            </a:extLst>
          </p:cNvPr>
          <p:cNvSpPr/>
          <p:nvPr/>
        </p:nvSpPr>
        <p:spPr>
          <a:xfrm rot="5400000">
            <a:off x="425455" y="11227002"/>
            <a:ext cx="13875181" cy="38950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2">
            <a:extLst>
              <a:ext uri="{FF2B5EF4-FFF2-40B4-BE49-F238E27FC236}">
                <a16:creationId xmlns:a16="http://schemas.microsoft.com/office/drawing/2014/main" id="{5C7B1252-3AB7-42DF-8914-AAD9B50BEFEB}"/>
              </a:ext>
            </a:extLst>
          </p:cNvPr>
          <p:cNvSpPr/>
          <p:nvPr/>
        </p:nvSpPr>
        <p:spPr>
          <a:xfrm rot="16200000" flipH="1">
            <a:off x="14287889" y="19523199"/>
            <a:ext cx="23541323" cy="701574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矩形 2">
            <a:extLst>
              <a:ext uri="{FF2B5EF4-FFF2-40B4-BE49-F238E27FC236}">
                <a16:creationId xmlns:a16="http://schemas.microsoft.com/office/drawing/2014/main" id="{AEBF1C21-AFF7-446A-8E76-DD5FB53576A3}"/>
              </a:ext>
            </a:extLst>
          </p:cNvPr>
          <p:cNvSpPr/>
          <p:nvPr/>
        </p:nvSpPr>
        <p:spPr>
          <a:xfrm rot="16200000" flipH="1">
            <a:off x="16021722" y="9065718"/>
            <a:ext cx="13848625" cy="388754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矩形 2">
            <a:extLst>
              <a:ext uri="{FF2B5EF4-FFF2-40B4-BE49-F238E27FC236}">
                <a16:creationId xmlns:a16="http://schemas.microsoft.com/office/drawing/2014/main" id="{58C0007F-04AB-4B88-B89C-47556ED5FB12}"/>
              </a:ext>
            </a:extLst>
          </p:cNvPr>
          <p:cNvSpPr/>
          <p:nvPr/>
        </p:nvSpPr>
        <p:spPr>
          <a:xfrm rot="16200000">
            <a:off x="17176160" y="24614855"/>
            <a:ext cx="20970554" cy="589798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 2">
            <a:extLst>
              <a:ext uri="{FF2B5EF4-FFF2-40B4-BE49-F238E27FC236}">
                <a16:creationId xmlns:a16="http://schemas.microsoft.com/office/drawing/2014/main" id="{D8D39822-5091-4A83-8CDB-79F99D192517}"/>
              </a:ext>
            </a:extLst>
          </p:cNvPr>
          <p:cNvSpPr/>
          <p:nvPr/>
        </p:nvSpPr>
        <p:spPr>
          <a:xfrm rot="16200000">
            <a:off x="19361586" y="29357100"/>
            <a:ext cx="5464394" cy="153686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AD0E8D-2997-4FC5-933A-DF9B77637D00}"/>
              </a:ext>
            </a:extLst>
          </p:cNvPr>
          <p:cNvSpPr/>
          <p:nvPr/>
        </p:nvSpPr>
        <p:spPr>
          <a:xfrm>
            <a:off x="5611531" y="5952062"/>
            <a:ext cx="21593853" cy="6996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8000" b="1" dirty="0">
                <a:solidFill>
                  <a:schemeClr val="accent4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題目：具有無線傳輸功能之圖像雕塑</a:t>
            </a:r>
            <a:endParaRPr lang="en-US" altLang="zh-TW" sz="8000" b="1" dirty="0">
              <a:solidFill>
                <a:schemeClr val="accent4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8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組別編號： </a:t>
            </a:r>
            <a:r>
              <a:rPr lang="en-US" altLang="zh-TW" sz="8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stellar" panose="020A0402060406010301" pitchFamily="18" charset="0"/>
                <a:ea typeface="細明體" panose="02020509000000000000" pitchFamily="49" charset="-120"/>
              </a:rPr>
              <a:t>D-15</a:t>
            </a:r>
          </a:p>
          <a:p>
            <a:pPr>
              <a:lnSpc>
                <a:spcPct val="150000"/>
              </a:lnSpc>
            </a:pPr>
            <a:r>
              <a:rPr lang="zh-TW" altLang="en-US" sz="8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zh-TW" altLang="en-US" sz="8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細明體" panose="02020509000000000000" pitchFamily="49" charset="-120"/>
                <a:ea typeface="細明體" panose="02020509000000000000" pitchFamily="49" charset="-120"/>
              </a:rPr>
              <a:t>顏于凱、陳冠傑、黃宏濬、戴愷維</a:t>
            </a:r>
            <a:endParaRPr lang="en-US" altLang="zh-TW" sz="80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C31FF4-F860-4CE9-B47F-A777F2CDC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093" y="138136"/>
            <a:ext cx="5377286" cy="19105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C3824A4-2FF7-4F90-B951-F2F609EE8CF4}"/>
              </a:ext>
            </a:extLst>
          </p:cNvPr>
          <p:cNvSpPr txBox="1"/>
          <p:nvPr/>
        </p:nvSpPr>
        <p:spPr>
          <a:xfrm>
            <a:off x="2080250" y="11963256"/>
            <a:ext cx="24894058" cy="13918490"/>
          </a:xfrm>
          <a:prstGeom prst="rect">
            <a:avLst/>
          </a:prstGeom>
          <a:gradFill flip="none" rotWithShape="1">
            <a:gsLst>
              <a:gs pos="77000">
                <a:schemeClr val="accent4">
                  <a:alpha val="10000"/>
                  <a:lumMod val="39000"/>
                </a:schemeClr>
              </a:gs>
              <a:gs pos="100000">
                <a:schemeClr val="tx1">
                  <a:lumMod val="9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6600" b="1" dirty="0">
                <a:latin typeface="+mn-ea"/>
              </a:rPr>
              <a:t>   </a:t>
            </a:r>
            <a:r>
              <a:rPr lang="zh-TW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摘要：</a:t>
            </a:r>
            <a:endParaRPr lang="en-US" altLang="zh-TW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     科技生活許多物品都可以客製化，也越來越多的工廠都使用雕塑機來製造產品，滿足客戶可以客製化自己喜歡或需求的產品，現今也越來越多產業使用雕塑機來製作模型及零件，例如工程製造、民用發展、醫療、建築行業</a:t>
            </a:r>
            <a:r>
              <a:rPr lang="en-US" altLang="zh-TW" sz="60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…</a:t>
            </a:r>
            <a:r>
              <a: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；而雕塑機的優點就是能小批量配合單件產品的生產等等。</a:t>
            </a:r>
            <a:endParaRPr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     本作品使用</a:t>
            </a:r>
            <a:r>
              <a:rPr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HOLTEK HT32F52352</a:t>
            </a:r>
            <a:r>
              <a: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晶片作為主要控制晶片，並透過人機介面操控，使三軸步進馬達運轉，再搭配擠出頭雕塑出作品，而機器也能利用</a:t>
            </a:r>
            <a:r>
              <a:rPr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Android </a:t>
            </a:r>
            <a:r>
              <a: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手機透過</a:t>
            </a:r>
            <a:r>
              <a:rPr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WIFI</a:t>
            </a:r>
            <a:r>
              <a:rPr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來控制操作，使機台的運作更加方便。</a:t>
            </a:r>
            <a:endParaRPr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TW" sz="60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TW" altLang="en-US" sz="6000" b="1" dirty="0">
              <a:latin typeface="+mn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F8866B-9FFC-4214-9222-8B2234CE0CE4}"/>
              </a:ext>
            </a:extLst>
          </p:cNvPr>
          <p:cNvSpPr txBox="1"/>
          <p:nvPr/>
        </p:nvSpPr>
        <p:spPr>
          <a:xfrm>
            <a:off x="2539551" y="25673970"/>
            <a:ext cx="6571995" cy="156966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8800" dirty="0">
                <a:latin typeface="細明體" panose="02020509000000000000" pitchFamily="49" charset="-120"/>
                <a:ea typeface="細明體" panose="02020509000000000000" pitchFamily="49" charset="-120"/>
              </a:rPr>
              <a:t>系統流程圖</a:t>
            </a:r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417A7B7F-4329-4FB7-93E6-B8DEC0664895}"/>
              </a:ext>
            </a:extLst>
          </p:cNvPr>
          <p:cNvSpPr txBox="1"/>
          <p:nvPr/>
        </p:nvSpPr>
        <p:spPr>
          <a:xfrm>
            <a:off x="23603806" y="31897489"/>
            <a:ext cx="4909488" cy="144655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dirty="0">
                <a:latin typeface="細明體" panose="02020509000000000000" pitchFamily="49" charset="-120"/>
                <a:ea typeface="細明體" panose="02020509000000000000" pitchFamily="49" charset="-120"/>
              </a:rPr>
              <a:t>手機</a:t>
            </a:r>
            <a:r>
              <a:rPr lang="en-US" altLang="zh-TW" sz="8800" dirty="0">
                <a:latin typeface="細明體" panose="02020509000000000000" pitchFamily="49" charset="-120"/>
                <a:ea typeface="細明體" panose="02020509000000000000" pitchFamily="49" charset="-120"/>
              </a:rPr>
              <a:t>APP</a:t>
            </a:r>
            <a:endParaRPr lang="zh-TW" altLang="en-US" sz="16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669016CD-8685-40B5-8EA1-478E888D993D}"/>
              </a:ext>
            </a:extLst>
          </p:cNvPr>
          <p:cNvGrpSpPr/>
          <p:nvPr/>
        </p:nvGrpSpPr>
        <p:grpSpPr>
          <a:xfrm>
            <a:off x="-178043" y="28383415"/>
            <a:ext cx="12655527" cy="13104099"/>
            <a:chOff x="2032000" y="0"/>
            <a:chExt cx="8128000" cy="6983868"/>
          </a:xfrm>
          <a:effectLst>
            <a:glow rad="63500">
              <a:schemeClr val="accent1">
                <a:satMod val="175000"/>
                <a:alpha val="40000"/>
              </a:schemeClr>
            </a:glow>
            <a:reflection blurRad="6350" stA="50000" endA="300" endPos="55500" dist="101600" dir="5400000" sy="-100000" algn="bl" rotWithShape="0"/>
          </a:effectLst>
        </p:grpSpPr>
        <p:graphicFrame>
          <p:nvGraphicFramePr>
            <p:cNvPr id="163" name="資料庫圖表 162">
              <a:extLst>
                <a:ext uri="{FF2B5EF4-FFF2-40B4-BE49-F238E27FC236}">
                  <a16:creationId xmlns:a16="http://schemas.microsoft.com/office/drawing/2014/main" id="{1717B72B-399C-489E-A7EE-09740353674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7057345"/>
                </p:ext>
              </p:extLst>
            </p:nvPr>
          </p:nvGraphicFramePr>
          <p:xfrm>
            <a:off x="2032000" y="0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pSp>
          <p:nvGrpSpPr>
            <p:cNvPr id="164" name="群組 163">
              <a:extLst>
                <a:ext uri="{FF2B5EF4-FFF2-40B4-BE49-F238E27FC236}">
                  <a16:creationId xmlns:a16="http://schemas.microsoft.com/office/drawing/2014/main" id="{EB32FCFB-6CBA-4FAE-BD54-1B6A54D5B156}"/>
                </a:ext>
              </a:extLst>
            </p:cNvPr>
            <p:cNvGrpSpPr/>
            <p:nvPr/>
          </p:nvGrpSpPr>
          <p:grpSpPr>
            <a:xfrm>
              <a:off x="3420767" y="4476935"/>
              <a:ext cx="5319044" cy="2506933"/>
              <a:chOff x="3420767" y="4476935"/>
              <a:chExt cx="5319044" cy="2506933"/>
            </a:xfrm>
          </p:grpSpPr>
          <p:sp>
            <p:nvSpPr>
              <p:cNvPr id="165" name="矩形: 圓角 164">
                <a:extLst>
                  <a:ext uri="{FF2B5EF4-FFF2-40B4-BE49-F238E27FC236}">
                    <a16:creationId xmlns:a16="http://schemas.microsoft.com/office/drawing/2014/main" id="{B8B51A99-9C0E-4B38-9A24-464316EF99B1}"/>
                  </a:ext>
                </a:extLst>
              </p:cNvPr>
              <p:cNvSpPr/>
              <p:nvPr/>
            </p:nvSpPr>
            <p:spPr>
              <a:xfrm>
                <a:off x="5246824" y="6267176"/>
                <a:ext cx="1977081" cy="716692"/>
              </a:xfrm>
              <a:prstGeom prst="roundRect">
                <a:avLst/>
              </a:prstGeom>
              <a:gradFill rotWithShape="0">
                <a:gsLst>
                  <a:gs pos="0">
                    <a:srgbClr val="FFFF00"/>
                  </a:gs>
                  <a:gs pos="50000">
                    <a:srgbClr val="ED7D31">
                      <a:hueOff val="0"/>
                      <a:satOff val="0"/>
                      <a:lumOff val="0"/>
                      <a:alphaOff val="0"/>
                      <a:satMod val="110000"/>
                      <a:lumMod val="100000"/>
                      <a:shade val="100000"/>
                    </a:srgbClr>
                  </a:gs>
                  <a:gs pos="100000">
                    <a:srgbClr val="ED7D31">
                      <a:hueOff val="0"/>
                      <a:satOff val="0"/>
                      <a:lumOff val="0"/>
                      <a:alphaOff val="0"/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extrusionH="44450" contourW="50800">
                <a:bevelT w="234950" h="215900" prst="angle"/>
                <a:bevelB prst="slope"/>
                <a:contourClr>
                  <a:schemeClr val="accent5">
                    <a:lumMod val="20000"/>
                    <a:lumOff val="80000"/>
                  </a:schemeClr>
                </a:contourClr>
              </a:sp3d>
            </p:spPr>
            <p:txBody>
              <a:bodyPr spcFirstLastPara="0" vert="horz" wrap="square" lIns="19685" tIns="19685" rIns="19685" bIns="19685" numCol="1" spcCol="1270" anchor="ctr" anchorCtr="0">
                <a:noAutofit/>
              </a:bodyPr>
              <a:lstStyle/>
              <a:p>
                <a:r>
                  <a:rPr lang="zh-TW" altLang="en-US" sz="4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:r>
                  <a:rPr lang="zh-TW" altLang="en-US" sz="4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</a:rPr>
                  <a:t>雕塑成品</a:t>
                </a:r>
                <a:endParaRPr lang="zh-TW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166" name="接點: 肘形 165">
                <a:extLst>
                  <a:ext uri="{FF2B5EF4-FFF2-40B4-BE49-F238E27FC236}">
                    <a16:creationId xmlns:a16="http://schemas.microsoft.com/office/drawing/2014/main" id="{D294E0AA-BC7E-4331-AB5F-9B7EDD79D43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994460" y="4903242"/>
                <a:ext cx="2137718" cy="1285103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線單箭頭接點 166">
                <a:extLst>
                  <a:ext uri="{FF2B5EF4-FFF2-40B4-BE49-F238E27FC236}">
                    <a16:creationId xmlns:a16="http://schemas.microsoft.com/office/drawing/2014/main" id="{371C0B90-897F-4C37-ACCF-7CB50E8FEE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5363" y="5566269"/>
                <a:ext cx="1" cy="636143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接點: 肘形 167">
                <a:extLst>
                  <a:ext uri="{FF2B5EF4-FFF2-40B4-BE49-F238E27FC236}">
                    <a16:creationId xmlns:a16="http://schemas.microsoft.com/office/drawing/2014/main" id="{DBBF2AA6-AE67-4A0E-94E0-3ED630A26DE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680593" y="5555435"/>
                <a:ext cx="1068860" cy="1049577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8818F91A-3C99-42B3-9C1D-9AB36E2D692D}"/>
              </a:ext>
            </a:extLst>
          </p:cNvPr>
          <p:cNvSpPr txBox="1"/>
          <p:nvPr/>
        </p:nvSpPr>
        <p:spPr>
          <a:xfrm>
            <a:off x="14299706" y="24525257"/>
            <a:ext cx="5106135" cy="156966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8000" dirty="0">
                <a:latin typeface="細明體" panose="02020509000000000000" pitchFamily="49" charset="-120"/>
                <a:ea typeface="細明體" panose="02020509000000000000" pitchFamily="49" charset="-120"/>
              </a:rPr>
              <a:t>人機介面</a:t>
            </a:r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80360B4-F575-490A-BEF1-484FC76BBA46}"/>
              </a:ext>
            </a:extLst>
          </p:cNvPr>
          <p:cNvSpPr txBox="1"/>
          <p:nvPr/>
        </p:nvSpPr>
        <p:spPr>
          <a:xfrm>
            <a:off x="2860025" y="852339"/>
            <a:ext cx="22669113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3900" b="1" spc="300" dirty="0">
                <a:ln>
                  <a:solidFill>
                    <a:schemeClr val="bg2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3900" b="1" spc="300" dirty="0">
                <a:ln>
                  <a:solidFill>
                    <a:schemeClr val="bg2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23900" b="1" spc="300" dirty="0">
                <a:ln>
                  <a:solidFill>
                    <a:schemeClr val="bg2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屆盛群盃</a:t>
            </a:r>
            <a:endParaRPr lang="en-US" altLang="zh-TW" sz="28700" b="1" spc="300" dirty="0">
              <a:ln>
                <a:solidFill>
                  <a:schemeClr val="bg2"/>
                </a:solidFill>
              </a:ln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3800" b="1" dirty="0">
                <a:ln>
                  <a:solidFill>
                    <a:schemeClr val="bg2"/>
                  </a:solidFill>
                </a:ln>
                <a:solidFill>
                  <a:schemeClr val="accent6"/>
                </a:solidFill>
                <a:latin typeface="Algerian" panose="04020705040A02060702" pitchFamily="82" charset="0"/>
                <a:ea typeface="細明體" panose="02020509000000000000" pitchFamily="49" charset="-120"/>
              </a:rPr>
              <a:t>H</a:t>
            </a:r>
            <a:r>
              <a:rPr lang="en-US" altLang="zh-TW" sz="13800" b="1" dirty="0">
                <a:ln>
                  <a:solidFill>
                    <a:schemeClr val="bg2"/>
                  </a:solidFill>
                </a:ln>
                <a:solidFill>
                  <a:srgbClr val="FF0000"/>
                </a:solidFill>
                <a:latin typeface="Algerian" panose="04020705040A02060702" pitchFamily="82" charset="0"/>
                <a:ea typeface="細明體" panose="02020509000000000000" pitchFamily="49" charset="-120"/>
              </a:rPr>
              <a:t>O</a:t>
            </a:r>
            <a:r>
              <a:rPr lang="en-US" altLang="zh-TW" sz="13800" b="1" dirty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Algerian" panose="04020705040A02060702" pitchFamily="82" charset="0"/>
                <a:ea typeface="細明體" panose="02020509000000000000" pitchFamily="49" charset="-120"/>
              </a:rPr>
              <a:t>L</a:t>
            </a:r>
            <a:r>
              <a:rPr lang="en-US" altLang="zh-TW" sz="13800" b="1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latin typeface="Algerian" panose="04020705040A02060702" pitchFamily="82" charset="0"/>
                <a:ea typeface="細明體" panose="02020509000000000000" pitchFamily="49" charset="-120"/>
              </a:rPr>
              <a:t>T</a:t>
            </a:r>
            <a:r>
              <a:rPr lang="en-US" altLang="zh-TW" sz="13800" b="1" dirty="0">
                <a:ln>
                  <a:solidFill>
                    <a:schemeClr val="bg2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  <a:ea typeface="細明體" panose="02020509000000000000" pitchFamily="49" charset="-120"/>
              </a:rPr>
              <a:t>E</a:t>
            </a:r>
            <a:r>
              <a:rPr lang="en-US" altLang="zh-TW" sz="13800" b="1" dirty="0">
                <a:ln>
                  <a:solidFill>
                    <a:schemeClr val="bg2"/>
                  </a:solidFill>
                </a:ln>
                <a:solidFill>
                  <a:srgbClr val="FF0000"/>
                </a:solidFill>
                <a:latin typeface="Algerian" panose="04020705040A02060702" pitchFamily="82" charset="0"/>
                <a:ea typeface="細明體" panose="02020509000000000000" pitchFamily="49" charset="-120"/>
              </a:rPr>
              <a:t>K</a:t>
            </a:r>
            <a:r>
              <a:rPr lang="en-US" altLang="zh-TW" sz="13800" b="1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latin typeface="Algerian" panose="04020705040A02060702" pitchFamily="82" charset="0"/>
                <a:ea typeface="細明體" panose="02020509000000000000" pitchFamily="49" charset="-120"/>
              </a:rPr>
              <a:t> </a:t>
            </a:r>
            <a:r>
              <a:rPr lang="en-US" altLang="zh-TW" sz="13800" b="1" dirty="0">
                <a:ln>
                  <a:solidFill>
                    <a:schemeClr val="bg2"/>
                  </a:solidFill>
                </a:ln>
                <a:solidFill>
                  <a:srgbClr val="00B0F0"/>
                </a:solidFill>
                <a:latin typeface="Algerian" panose="04020705040A02060702" pitchFamily="82" charset="0"/>
                <a:ea typeface="細明體" panose="02020509000000000000" pitchFamily="49" charset="-120"/>
              </a:rPr>
              <a:t>M</a:t>
            </a:r>
            <a:r>
              <a:rPr lang="en-US" altLang="zh-TW" sz="13800" b="1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latin typeface="Algerian" panose="04020705040A02060702" pitchFamily="82" charset="0"/>
                <a:ea typeface="細明體" panose="02020509000000000000" pitchFamily="49" charset="-120"/>
              </a:rPr>
              <a:t>C</a:t>
            </a:r>
            <a:r>
              <a:rPr lang="en-US" altLang="zh-TW" sz="13800" b="1" dirty="0">
                <a:ln>
                  <a:solidFill>
                    <a:schemeClr val="bg2"/>
                  </a:solidFill>
                </a:ln>
                <a:solidFill>
                  <a:srgbClr val="FF0000"/>
                </a:solidFill>
                <a:latin typeface="Algerian" panose="04020705040A02060702" pitchFamily="82" charset="0"/>
                <a:ea typeface="細明體" panose="02020509000000000000" pitchFamily="49" charset="-120"/>
              </a:rPr>
              <a:t>U</a:t>
            </a:r>
            <a:r>
              <a:rPr lang="en-US" altLang="zh-TW" sz="13800" b="1" dirty="0">
                <a:ln>
                  <a:solidFill>
                    <a:schemeClr val="bg2"/>
                  </a:solidFill>
                </a:ln>
                <a:solidFill>
                  <a:schemeClr val="accent2"/>
                </a:solidFill>
                <a:latin typeface="Algerian" panose="04020705040A02060702" pitchFamily="82" charset="0"/>
                <a:ea typeface="細明體" panose="02020509000000000000" pitchFamily="49" charset="-120"/>
              </a:rPr>
              <a:t> </a:t>
            </a:r>
            <a:r>
              <a:rPr lang="zh-TW" altLang="en-US" sz="13800" b="1" dirty="0">
                <a:ln>
                  <a:solidFill>
                    <a:schemeClr val="bg2"/>
                  </a:solidFill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-ExtB" panose="02020500000000000000" pitchFamily="18" charset="-120"/>
                <a:ea typeface="新細明體-ExtB" panose="02020500000000000000" pitchFamily="18" charset="-120"/>
              </a:rPr>
              <a:t>創</a:t>
            </a:r>
            <a:r>
              <a:rPr lang="zh-TW" altLang="en-US" sz="13800" b="1" dirty="0">
                <a:ln>
                  <a:solidFill>
                    <a:schemeClr val="bg2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-ExtB" panose="02020500000000000000" pitchFamily="18" charset="-120"/>
                <a:ea typeface="新細明體-ExtB" panose="02020500000000000000" pitchFamily="18" charset="-120"/>
              </a:rPr>
              <a:t>意</a:t>
            </a:r>
            <a:r>
              <a:rPr lang="zh-TW" altLang="en-US" sz="13800" b="1" dirty="0">
                <a:ln>
                  <a:solidFill>
                    <a:schemeClr val="bg2"/>
                  </a:solidFill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-ExtB" panose="02020500000000000000" pitchFamily="18" charset="-120"/>
                <a:ea typeface="新細明體-ExtB" panose="02020500000000000000" pitchFamily="18" charset="-120"/>
              </a:rPr>
              <a:t>大</a:t>
            </a:r>
            <a:r>
              <a:rPr lang="zh-TW" altLang="en-US" sz="13800" b="1" dirty="0">
                <a:ln>
                  <a:solidFill>
                    <a:schemeClr val="bg2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-ExtB" panose="02020500000000000000" pitchFamily="18" charset="-120"/>
                <a:ea typeface="新細明體-ExtB" panose="02020500000000000000" pitchFamily="18" charset="-120"/>
              </a:rPr>
              <a:t>賽</a:t>
            </a:r>
            <a:endParaRPr lang="en-US" altLang="zh-TW" sz="13800" b="1" dirty="0">
              <a:ln>
                <a:solidFill>
                  <a:schemeClr val="bg2"/>
                </a:solidFill>
              </a:ln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-ExtB" panose="02020500000000000000" pitchFamily="18" charset="-120"/>
              <a:ea typeface="新細明體-ExtB" panose="02020500000000000000" pitchFamily="18" charset="-120"/>
            </a:endParaRPr>
          </a:p>
          <a:p>
            <a:endParaRPr lang="zh-TW" altLang="en-US" sz="96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CF74F0-906E-450C-8F79-42A33C6345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121" y="23225449"/>
            <a:ext cx="9159669" cy="4593526"/>
          </a:xfrm>
          <a:prstGeom prst="rect">
            <a:avLst/>
          </a:prstGeom>
          <a:effectLst>
            <a:reflection blurRad="266700" stA="50000" endA="275" endPos="40000" dist="215900" dir="5400000" sy="-100000" algn="bl" rotWithShape="0"/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E1CEC67-D28B-469B-8976-6D39F5EF9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914" y="34081089"/>
            <a:ext cx="3706749" cy="71956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813E60-687D-48E2-8E04-D89D8D62AA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64270" y="4797349"/>
            <a:ext cx="5947922" cy="61140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717807A-D6E4-47EA-AB6E-C858E125F0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17578" y1="43667" x2="17578" y2="43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7740" y="8268468"/>
            <a:ext cx="7101360" cy="44239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8DA79D2-B2DB-4B6A-A969-64AB4A8B1F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  <a14:imgEffect>
                      <a14:brightnessContrast bright="1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555" y="28181675"/>
            <a:ext cx="9978099" cy="13310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90F752B-9C7D-4091-B9C0-6A1C39E2C549}"/>
              </a:ext>
            </a:extLst>
          </p:cNvPr>
          <p:cNvSpPr/>
          <p:nvPr/>
        </p:nvSpPr>
        <p:spPr>
          <a:xfrm>
            <a:off x="7941156" y="28614566"/>
            <a:ext cx="4047535" cy="1006848"/>
          </a:xfrm>
          <a:prstGeom prst="rightArrow">
            <a:avLst>
              <a:gd name="adj1" fmla="val 50000"/>
              <a:gd name="adj2" fmla="val 82672"/>
            </a:avLst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B6F106-1610-439F-90A9-C68861CE4402}"/>
              </a:ext>
            </a:extLst>
          </p:cNvPr>
          <p:cNvSpPr/>
          <p:nvPr/>
        </p:nvSpPr>
        <p:spPr>
          <a:xfrm>
            <a:off x="14950619" y="28420200"/>
            <a:ext cx="3714675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50800" dir="5400000" algn="ctr" rotWithShape="0">
              <a:schemeClr val="tx2"/>
            </a:outerShdw>
            <a:softEdge rad="241300"/>
          </a:effectLst>
          <a:scene3d>
            <a:camera prst="perspectiveLeft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7200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雕塑機</a:t>
            </a:r>
          </a:p>
        </p:txBody>
      </p:sp>
    </p:spTree>
    <p:extLst>
      <p:ext uri="{BB962C8B-B14F-4D97-AF65-F5344CB8AC3E}">
        <p14:creationId xmlns:p14="http://schemas.microsoft.com/office/powerpoint/2010/main" val="3055362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9989</TotalTime>
  <Words>213</Words>
  <Application>Microsoft Office PowerPoint</Application>
  <PresentationFormat>自訂</PresentationFormat>
  <Paragraphs>25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14" baseType="lpstr">
      <vt:lpstr>微软雅黑</vt:lpstr>
      <vt:lpstr>細明體</vt:lpstr>
      <vt:lpstr>微軟正黑體</vt:lpstr>
      <vt:lpstr>新細明體</vt:lpstr>
      <vt:lpstr>新細明體-ExtB</vt:lpstr>
      <vt:lpstr>標楷體</vt:lpstr>
      <vt:lpstr>Algerian</vt:lpstr>
      <vt:lpstr>Arial</vt:lpstr>
      <vt:lpstr>Calibri</vt:lpstr>
      <vt:lpstr>Calibri Light</vt:lpstr>
      <vt:lpstr>Castellar</vt:lpstr>
      <vt:lpstr>Times New Roman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顏于凱</dc:creator>
  <cp:lastModifiedBy>顏于凱</cp:lastModifiedBy>
  <cp:revision>66</cp:revision>
  <dcterms:created xsi:type="dcterms:W3CDTF">2020-09-22T05:41:28Z</dcterms:created>
  <dcterms:modified xsi:type="dcterms:W3CDTF">2020-10-29T01:20:51Z</dcterms:modified>
</cp:coreProperties>
</file>